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4.xml.rels" ContentType="application/vnd.openxmlformats-package.relationships+xml"/>
  <Override PartName="/ppt/slideMasters/_rels/slideMaster5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25.xml.rels" ContentType="application/vnd.openxmlformats-package.relationships+xml"/>
  <Override PartName="/ppt/slideMasters/_rels/slideMaster17.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29.xml.rels" ContentType="application/vnd.openxmlformats-package.relationships+xml"/>
  <Override PartName="/ppt/slideMasters/_rels/slideMaster46.xml.rels" ContentType="application/vnd.openxmlformats-package.relationships+xml"/>
  <Override PartName="/ppt/slideMasters/_rels/slideMaster28.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43.xml.rels" ContentType="application/vnd.openxmlformats-package.relationships+xml"/>
  <Override PartName="/ppt/slideMasters/_rels/slideMaster42.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29.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5.xml" ContentType="application/vnd.openxmlformats-officedocument.presentationml.slideMaster+xml"/>
  <Override PartName="/ppt/slideMasters/slideMaster61.xml" ContentType="application/vnd.openxmlformats-officedocument.presentationml.slideMaster+xml"/>
  <Override PartName="/ppt/slideMasters/slideMaster19.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60.xml" ContentType="application/vnd.openxmlformats-officedocument.presentationml.slideMaster+xml"/>
  <Override PartName="/ppt/slideMasters/slideMaster18.xml" ContentType="application/vnd.openxmlformats-officedocument.presentationml.slideMaster+xml"/>
  <Override PartName="/ppt/slideMasters/slideMaster23.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57.xml" ContentType="application/vnd.openxmlformats-officedocument.presentationml.slideMaster+xml"/>
  <Override PartName="/ppt/slideMasters/slideMaster20.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slideMasters/slideMaster5.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5.xml" ContentType="application/vnd.openxmlformats-officedocument.theme+xml"/>
  <Override PartName="/ppt/theme/theme61.xml" ContentType="application/vnd.openxmlformats-officedocument.theme+xml"/>
  <Override PartName="/ppt/theme/theme19.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_rels/presentation.xml.rels" ContentType="application/vnd.openxmlformats-package.relationships+xml"/>
  <Override PartName="/ppt/media/image29.jpeg" ContentType="image/jpeg"/>
  <Override PartName="/ppt/media/image28.png" ContentType="image/png"/>
  <Override PartName="/ppt/media/image27.png" ContentType="image/png"/>
  <Override PartName="/ppt/media/image21.jpeg" ContentType="image/jpeg"/>
  <Override PartName="/ppt/media/image2.png" ContentType="image/png"/>
  <Override PartName="/ppt/media/image16.png" ContentType="image/png"/>
  <Override PartName="/ppt/media/image7.png" ContentType="image/png"/>
  <Override PartName="/ppt/media/image22.jpeg" ContentType="image/jpeg"/>
  <Override PartName="/ppt/media/image5.png" ContentType="image/png"/>
  <Override PartName="/ppt/media/image14.png" ContentType="image/png"/>
  <Override PartName="/ppt/media/image17.jpeg" ContentType="image/jpeg"/>
  <Override PartName="/ppt/media/image33.png" ContentType="image/png"/>
  <Override PartName="/ppt/media/image8.png" ContentType="image/png"/>
  <Override PartName="/ppt/media/image12.png" ContentType="image/png"/>
  <Override PartName="/ppt/media/image3.png" ContentType="image/png"/>
  <Override PartName="/ppt/media/image13.png" ContentType="image/png"/>
  <Override PartName="/ppt/media/image31.png" ContentType="image/png"/>
  <Override PartName="/ppt/media/image24.jpeg" ContentType="image/jpeg"/>
  <Override PartName="/ppt/media/image32.png" ContentType="image/png"/>
  <Override PartName="/ppt/media/image4.jpeg" ContentType="image/jpeg"/>
  <Override PartName="/ppt/media/image11.png" ContentType="image/png"/>
  <Override PartName="/ppt/media/image9.jpeg" ContentType="image/jpeg"/>
  <Override PartName="/ppt/media/image6.png" ContentType="image/png"/>
  <Override PartName="/ppt/media/image15.png" ContentType="image/png"/>
  <Override PartName="/ppt/media/image18.png" ContentType="image/png"/>
  <Override PartName="/ppt/media/image19.png" ContentType="image/png"/>
  <Override PartName="/ppt/media/image1.jpeg" ContentType="image/jpeg"/>
  <Override PartName="/ppt/media/image23.jpeg" ContentType="image/jpeg"/>
  <Override PartName="/ppt/media/image10.png" ContentType="image/png"/>
  <Override PartName="/ppt/media/image20.jpeg" ContentType="image/jpeg"/>
  <Override PartName="/ppt/media/image26.png" ContentType="image/png"/>
  <Override PartName="/ppt/media/image30.png" ContentType="image/png"/>
  <Override PartName="/ppt/media/image25.jpeg" ContentType="image/jpe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s/_rels/slide2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 id="284" r:id="rId91"/>
    <p:sldId id="285" r:id="rId92"/>
    <p:sldId id="286" r:id="rId9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 Target="slides/slide1.xml"/><Relationship Id="rId64" Type="http://schemas.openxmlformats.org/officeDocument/2006/relationships/slide" Target="slides/slide2.xml"/><Relationship Id="rId65" Type="http://schemas.openxmlformats.org/officeDocument/2006/relationships/slide" Target="slides/slide3.xml"/><Relationship Id="rId66" Type="http://schemas.openxmlformats.org/officeDocument/2006/relationships/slide" Target="slides/slide4.xml"/><Relationship Id="rId67" Type="http://schemas.openxmlformats.org/officeDocument/2006/relationships/slide" Target="slides/slide5.xml"/><Relationship Id="rId68" Type="http://schemas.openxmlformats.org/officeDocument/2006/relationships/slide" Target="slides/slide6.xml"/><Relationship Id="rId69" Type="http://schemas.openxmlformats.org/officeDocument/2006/relationships/slide" Target="slides/slide7.xml"/><Relationship Id="rId70" Type="http://schemas.openxmlformats.org/officeDocument/2006/relationships/slide" Target="slides/slide8.xml"/><Relationship Id="rId71" Type="http://schemas.openxmlformats.org/officeDocument/2006/relationships/slide" Target="slides/slide9.xml"/><Relationship Id="rId72" Type="http://schemas.openxmlformats.org/officeDocument/2006/relationships/slide" Target="slides/slide10.xml"/><Relationship Id="rId73" Type="http://schemas.openxmlformats.org/officeDocument/2006/relationships/slide" Target="slides/slide11.xml"/><Relationship Id="rId74" Type="http://schemas.openxmlformats.org/officeDocument/2006/relationships/slide" Target="slides/slide12.xml"/><Relationship Id="rId75" Type="http://schemas.openxmlformats.org/officeDocument/2006/relationships/slide" Target="slides/slide13.xml"/><Relationship Id="rId76" Type="http://schemas.openxmlformats.org/officeDocument/2006/relationships/slide" Target="slides/slide14.xml"/><Relationship Id="rId77" Type="http://schemas.openxmlformats.org/officeDocument/2006/relationships/slide" Target="slides/slide15.xml"/><Relationship Id="rId78" Type="http://schemas.openxmlformats.org/officeDocument/2006/relationships/slide" Target="slides/slide16.xml"/><Relationship Id="rId79" Type="http://schemas.openxmlformats.org/officeDocument/2006/relationships/slide" Target="slides/slide17.xml"/><Relationship Id="rId80" Type="http://schemas.openxmlformats.org/officeDocument/2006/relationships/slide" Target="slides/slide18.xml"/><Relationship Id="rId81" Type="http://schemas.openxmlformats.org/officeDocument/2006/relationships/slide" Target="slides/slide19.xml"/><Relationship Id="rId82" Type="http://schemas.openxmlformats.org/officeDocument/2006/relationships/slide" Target="slides/slide20.xml"/><Relationship Id="rId83" Type="http://schemas.openxmlformats.org/officeDocument/2006/relationships/slide" Target="slides/slide21.xml"/><Relationship Id="rId84" Type="http://schemas.openxmlformats.org/officeDocument/2006/relationships/slide" Target="slides/slide22.xml"/><Relationship Id="rId85" Type="http://schemas.openxmlformats.org/officeDocument/2006/relationships/slide" Target="slides/slide23.xml"/><Relationship Id="rId86" Type="http://schemas.openxmlformats.org/officeDocument/2006/relationships/slide" Target="slides/slide24.xml"/><Relationship Id="rId87" Type="http://schemas.openxmlformats.org/officeDocument/2006/relationships/slide" Target="slides/slide25.xml"/><Relationship Id="rId88" Type="http://schemas.openxmlformats.org/officeDocument/2006/relationships/slide" Target="slides/slide26.xml"/><Relationship Id="rId89" Type="http://schemas.openxmlformats.org/officeDocument/2006/relationships/slide" Target="slides/slide27.xml"/><Relationship Id="rId90" Type="http://schemas.openxmlformats.org/officeDocument/2006/relationships/slide" Target="slides/slide28.xml"/><Relationship Id="rId91" Type="http://schemas.openxmlformats.org/officeDocument/2006/relationships/slide" Target="slides/slide29.xml"/><Relationship Id="rId92" Type="http://schemas.openxmlformats.org/officeDocument/2006/relationships/slide" Target="slides/slide30.xml"/><Relationship Id="rId93" Type="http://schemas.openxmlformats.org/officeDocument/2006/relationships/slide" Target="slides/slide31.xml"/><Relationship Id="rId9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8448416-CF0C-42BB-9DD0-D4000FC2B398}"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74672212-4187-4191-8B76-EAA310070B2D}"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499B0F05-2D08-4D3D-AE8A-3FB124052311}"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DF758294-3D64-4E12-AD6D-605361CCCFDC}"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530DF631-9457-47E4-A8F6-1BB69FFC6D3A}"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DD49EBC4-992D-4770-A7DB-313BC02D0D3B}"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27AE6DCB-1FC3-4147-901D-BFDC1D4E9B4C}"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Only">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5EDF24D0-2D8F-470B-A712-7A5ED126A7DC}"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0EE142AB-F62C-400C-913F-97ACA0D75495}"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2EB1CF71-687A-4F7D-8DCF-2743CAA5D068}"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45450199-2203-4FB0-9801-946E083FA21D}"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E6A5F612-F1C0-4FCD-887B-7FC4F68C1FF9}"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BF848CB6-F84A-4931-B6C9-84D74A4B6C8B}"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6EB0943C-421F-41B9-A175-0ECEE12FB11D}"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3306D2E7-50F1-40F5-96D6-744A9ED3E88C}"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8"/>
          </p:nvPr>
        </p:nvSpPr>
        <p:spPr/>
        <p:txBody>
          <a:bodyPr/>
          <a:p>
            <a:fld id="{628F2B64-5713-41DE-ADA4-3002E7DDBC93}" type="slidenum">
              <a:t>&lt;#&gt;</a:t>
            </a:fld>
          </a:p>
        </p:txBody>
      </p:sp>
      <p:sp>
        <p:nvSpPr>
          <p:cNvPr id="4" name="PlaceHolder 3"/>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Only">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220635D8-EB73-4CED-983C-C961A54E198E}" type="slidenum">
              <a:t>&lt;#&gt;</a:t>
            </a:fld>
          </a:p>
        </p:txBody>
      </p:sp>
      <p:sp>
        <p:nvSpPr>
          <p:cNvPr id="4" name="PlaceHolder 3"/>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4"/>
          </p:nvPr>
        </p:nvSpPr>
        <p:spPr/>
        <p:txBody>
          <a:bodyPr/>
          <a:p>
            <a:fld id="{F78A84A8-8BC0-4860-8DCB-5C4A9D2E86E1}" type="slidenum">
              <a:t>&lt;#&gt;</a:t>
            </a:fld>
          </a:p>
        </p:txBody>
      </p:sp>
      <p:sp>
        <p:nvSpPr>
          <p:cNvPr id="4" name="PlaceHolder 3"/>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7"/>
          </p:nvPr>
        </p:nvSpPr>
        <p:spPr/>
        <p:txBody>
          <a:bodyPr/>
          <a:p>
            <a:fld id="{AD04123B-A755-40F0-9064-171EDC17D36E}" type="slidenum">
              <a:t>&lt;#&gt;</a:t>
            </a:fld>
          </a:p>
        </p:txBody>
      </p:sp>
      <p:sp>
        <p:nvSpPr>
          <p:cNvPr id="4" name="PlaceHolder 3"/>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0"/>
          </p:nvPr>
        </p:nvSpPr>
        <p:spPr/>
        <p:txBody>
          <a:bodyPr/>
          <a:p>
            <a:fld id="{82542841-DFDE-4011-AE94-A2605C6C0B31}" type="slidenum">
              <a:t>&lt;#&gt;</a:t>
            </a:fld>
          </a:p>
        </p:txBody>
      </p:sp>
      <p:sp>
        <p:nvSpPr>
          <p:cNvPr id="4" name="PlaceHolder 3"/>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3"/>
          </p:nvPr>
        </p:nvSpPr>
        <p:spPr/>
        <p:txBody>
          <a:bodyPr/>
          <a:p>
            <a:fld id="{A266FAC9-FD35-457C-ADBA-009BB310B226}" type="slidenum">
              <a:t>&lt;#&gt;</a:t>
            </a:fld>
          </a:p>
        </p:txBody>
      </p:sp>
      <p:sp>
        <p:nvSpPr>
          <p:cNvPr id="4" name="PlaceHolder 3"/>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6"/>
          </p:nvPr>
        </p:nvSpPr>
        <p:spPr/>
        <p:txBody>
          <a:bodyPr/>
          <a:p>
            <a:fld id="{1FAC8949-A00B-442A-B887-134EC4909416}" type="slidenum">
              <a:t>&lt;#&gt;</a:t>
            </a:fld>
          </a:p>
        </p:txBody>
      </p:sp>
      <p:sp>
        <p:nvSpPr>
          <p:cNvPr id="4" name="PlaceHolder 3"/>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991A474-0AFE-4ECF-B52F-C4D9FDFC3853}"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Only">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p>
            <a:r>
              <a:t>Footer</a:t>
            </a:r>
          </a:p>
        </p:txBody>
      </p:sp>
      <p:sp>
        <p:nvSpPr>
          <p:cNvPr id="3" name="PlaceHolder 2"/>
          <p:cNvSpPr>
            <a:spLocks noGrp="1"/>
          </p:cNvSpPr>
          <p:nvPr>
            <p:ph type="sldNum" idx="89"/>
          </p:nvPr>
        </p:nvSpPr>
        <p:spPr/>
        <p:txBody>
          <a:bodyPr/>
          <a:p>
            <a:fld id="{72FD6C27-284E-42FD-9D89-077ED510004E}" type="slidenum">
              <a:t>&lt;#&gt;</a:t>
            </a:fld>
          </a:p>
        </p:txBody>
      </p:sp>
      <p:sp>
        <p:nvSpPr>
          <p:cNvPr id="4" name="PlaceHolder 3"/>
          <p:cNvSpPr>
            <a:spLocks noGrp="1"/>
          </p:cNvSpPr>
          <p:nvPr>
            <p:ph type="dt" idx="90"/>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Blank">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p>
            <a:r>
              <a:t>Footer</a:t>
            </a:r>
          </a:p>
        </p:txBody>
      </p:sp>
      <p:sp>
        <p:nvSpPr>
          <p:cNvPr id="3" name="PlaceHolder 2"/>
          <p:cNvSpPr>
            <a:spLocks noGrp="1"/>
          </p:cNvSpPr>
          <p:nvPr>
            <p:ph type="sldNum" idx="92"/>
          </p:nvPr>
        </p:nvSpPr>
        <p:spPr/>
        <p:txBody>
          <a:bodyPr/>
          <a:p>
            <a:fld id="{9B9FAFD4-C271-424C-92D9-908C46435BCB}" type="slidenum">
              <a:t>&lt;#&gt;</a:t>
            </a:fld>
          </a:p>
        </p:txBody>
      </p:sp>
      <p:sp>
        <p:nvSpPr>
          <p:cNvPr id="4" name="PlaceHolder 3"/>
          <p:cNvSpPr>
            <a:spLocks noGrp="1"/>
          </p:cNvSpPr>
          <p:nvPr>
            <p:ph type="dt" idx="9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p>
            <a:r>
              <a:t>Footer</a:t>
            </a:r>
          </a:p>
        </p:txBody>
      </p:sp>
      <p:sp>
        <p:nvSpPr>
          <p:cNvPr id="3" name="PlaceHolder 2"/>
          <p:cNvSpPr>
            <a:spLocks noGrp="1"/>
          </p:cNvSpPr>
          <p:nvPr>
            <p:ph type="sldNum" idx="95"/>
          </p:nvPr>
        </p:nvSpPr>
        <p:spPr/>
        <p:txBody>
          <a:bodyPr/>
          <a:p>
            <a:fld id="{B73F91CE-42F3-4560-B6A6-86F02C548072}" type="slidenum">
              <a:t>&lt;#&gt;</a:t>
            </a:fld>
          </a:p>
        </p:txBody>
      </p:sp>
      <p:sp>
        <p:nvSpPr>
          <p:cNvPr id="4" name="PlaceHolder 3"/>
          <p:cNvSpPr>
            <a:spLocks noGrp="1"/>
          </p:cNvSpPr>
          <p:nvPr>
            <p:ph type="dt" idx="9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p>
            <a:r>
              <a:t>Footer</a:t>
            </a:r>
          </a:p>
        </p:txBody>
      </p:sp>
      <p:sp>
        <p:nvSpPr>
          <p:cNvPr id="3" name="PlaceHolder 2"/>
          <p:cNvSpPr>
            <a:spLocks noGrp="1"/>
          </p:cNvSpPr>
          <p:nvPr>
            <p:ph type="sldNum" idx="98"/>
          </p:nvPr>
        </p:nvSpPr>
        <p:spPr/>
        <p:txBody>
          <a:bodyPr/>
          <a:p>
            <a:fld id="{C98F7B10-F40D-4567-A619-F95810B5F7B9}" type="slidenum">
              <a:t>&lt;#&gt;</a:t>
            </a:fld>
          </a:p>
        </p:txBody>
      </p:sp>
      <p:sp>
        <p:nvSpPr>
          <p:cNvPr id="4" name="PlaceHolder 3"/>
          <p:cNvSpPr>
            <a:spLocks noGrp="1"/>
          </p:cNvSpPr>
          <p:nvPr>
            <p:ph type="dt" idx="9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5">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BEC59002-AA31-435F-8BEC-3E7C1BCBFD1D}" type="slidenum">
              <a:t>&lt;#&gt;</a:t>
            </a:fld>
          </a:p>
        </p:txBody>
      </p:sp>
      <p:sp>
        <p:nvSpPr>
          <p:cNvPr id="6" name="PlaceHolder 5"/>
          <p:cNvSpPr>
            <a:spLocks noGrp="1"/>
          </p:cNvSpPr>
          <p:nvPr>
            <p:ph type="dt" idx="10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103"/>
          </p:nvPr>
        </p:nvSpPr>
        <p:spPr/>
        <p:txBody>
          <a:bodyPr/>
          <a:p>
            <a:r>
              <a:t>Footer</a:t>
            </a:r>
          </a:p>
        </p:txBody>
      </p:sp>
      <p:sp>
        <p:nvSpPr>
          <p:cNvPr id="4" name="PlaceHolder 3"/>
          <p:cNvSpPr>
            <a:spLocks noGrp="1"/>
          </p:cNvSpPr>
          <p:nvPr>
            <p:ph type="sldNum" idx="104"/>
          </p:nvPr>
        </p:nvSpPr>
        <p:spPr/>
        <p:txBody>
          <a:bodyPr/>
          <a:p>
            <a:fld id="{55BE99FB-2FB0-408A-9CD9-1AFD58D39E9E}" type="slidenum">
              <a:t>&lt;#&gt;</a:t>
            </a:fld>
          </a:p>
        </p:txBody>
      </p:sp>
      <p:sp>
        <p:nvSpPr>
          <p:cNvPr id="5" name="PlaceHolder 4"/>
          <p:cNvSpPr>
            <a:spLocks noGrp="1"/>
          </p:cNvSpPr>
          <p:nvPr>
            <p:ph type="dt" idx="10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106"/>
          </p:nvPr>
        </p:nvSpPr>
        <p:spPr/>
        <p:txBody>
          <a:bodyPr/>
          <a:p>
            <a:r>
              <a:t>Footer</a:t>
            </a:r>
          </a:p>
        </p:txBody>
      </p:sp>
      <p:sp>
        <p:nvSpPr>
          <p:cNvPr id="3" name="PlaceHolder 2"/>
          <p:cNvSpPr>
            <a:spLocks noGrp="1"/>
          </p:cNvSpPr>
          <p:nvPr>
            <p:ph type="sldNum" idx="107"/>
          </p:nvPr>
        </p:nvSpPr>
        <p:spPr/>
        <p:txBody>
          <a:bodyPr/>
          <a:p>
            <a:fld id="{817B8644-BF54-4CFE-8F6B-A231751D9286}" type="slidenum">
              <a:t>&lt;#&gt;</a:t>
            </a:fld>
          </a:p>
        </p:txBody>
      </p:sp>
      <p:sp>
        <p:nvSpPr>
          <p:cNvPr id="4" name="PlaceHolder 3"/>
          <p:cNvSpPr>
            <a:spLocks noGrp="1"/>
          </p:cNvSpPr>
          <p:nvPr>
            <p:ph type="dt" idx="108"/>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09"/>
          </p:nvPr>
        </p:nvSpPr>
        <p:spPr/>
        <p:txBody>
          <a:bodyPr/>
          <a:p>
            <a:r>
              <a:t>Footer</a:t>
            </a:r>
          </a:p>
        </p:txBody>
      </p:sp>
      <p:sp>
        <p:nvSpPr>
          <p:cNvPr id="6" name="PlaceHolder 5"/>
          <p:cNvSpPr>
            <a:spLocks noGrp="1"/>
          </p:cNvSpPr>
          <p:nvPr>
            <p:ph type="sldNum" idx="110"/>
          </p:nvPr>
        </p:nvSpPr>
        <p:spPr/>
        <p:txBody>
          <a:bodyPr/>
          <a:p>
            <a:fld id="{86A24B4D-27D4-4F3A-965E-BFA61CDB14BD}" type="slidenum">
              <a:t>&lt;#&gt;</a:t>
            </a:fld>
          </a:p>
        </p:txBody>
      </p:sp>
      <p:sp>
        <p:nvSpPr>
          <p:cNvPr id="7" name="PlaceHolder 6"/>
          <p:cNvSpPr>
            <a:spLocks noGrp="1"/>
          </p:cNvSpPr>
          <p:nvPr>
            <p:ph type="dt" idx="11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spTree>
      <p:nvGrpSpPr>
        <p:cNvPr id="1" name=""/>
        <p:cNvGrpSpPr/>
        <p:nvPr/>
      </p:nvGrpSpPr>
      <p:grpSpPr>
        <a:xfrm>
          <a:off x="0" y="0"/>
          <a:ext cx="0" cy="0"/>
          <a:chOff x="0" y="0"/>
          <a:chExt cx="0" cy="0"/>
        </a:xfrm>
      </p:grpSpPr>
      <p:sp>
        <p:nvSpPr>
          <p:cNvPr id="2" name="PlaceHolder 1"/>
          <p:cNvSpPr>
            <a:spLocks noGrp="1"/>
          </p:cNvSpPr>
          <p:nvPr>
            <p:ph type="ftr" idx="112"/>
          </p:nvPr>
        </p:nvSpPr>
        <p:spPr/>
        <p:txBody>
          <a:bodyPr/>
          <a:p>
            <a:r>
              <a:t>Footer</a:t>
            </a:r>
          </a:p>
        </p:txBody>
      </p:sp>
      <p:sp>
        <p:nvSpPr>
          <p:cNvPr id="3" name="PlaceHolder 2"/>
          <p:cNvSpPr>
            <a:spLocks noGrp="1"/>
          </p:cNvSpPr>
          <p:nvPr>
            <p:ph type="sldNum" idx="113"/>
          </p:nvPr>
        </p:nvSpPr>
        <p:spPr/>
        <p:txBody>
          <a:bodyPr/>
          <a:p>
            <a:fld id="{BAF537AE-3437-49A0-AB35-80A58E4ECA1C}" type="slidenum">
              <a:t>&lt;#&gt;</a:t>
            </a:fld>
          </a:p>
        </p:txBody>
      </p:sp>
      <p:sp>
        <p:nvSpPr>
          <p:cNvPr id="4" name="PlaceHolder 3"/>
          <p:cNvSpPr>
            <a:spLocks noGrp="1"/>
          </p:cNvSpPr>
          <p:nvPr>
            <p:ph type="dt" idx="114"/>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115"/>
          </p:nvPr>
        </p:nvSpPr>
        <p:spPr/>
        <p:txBody>
          <a:bodyPr/>
          <a:p>
            <a:r>
              <a:t>Footer</a:t>
            </a:r>
          </a:p>
        </p:txBody>
      </p:sp>
      <p:sp>
        <p:nvSpPr>
          <p:cNvPr id="3" name="PlaceHolder 2"/>
          <p:cNvSpPr>
            <a:spLocks noGrp="1"/>
          </p:cNvSpPr>
          <p:nvPr>
            <p:ph type="sldNum" idx="116"/>
          </p:nvPr>
        </p:nvSpPr>
        <p:spPr/>
        <p:txBody>
          <a:bodyPr/>
          <a:p>
            <a:fld id="{6A3DAEFC-35EB-44B4-864F-EBE198B19E45}" type="slidenum">
              <a:t>&lt;#&gt;</a:t>
            </a:fld>
          </a:p>
        </p:txBody>
      </p:sp>
      <p:sp>
        <p:nvSpPr>
          <p:cNvPr id="4" name="PlaceHolder 3"/>
          <p:cNvSpPr>
            <a:spLocks noGrp="1"/>
          </p:cNvSpPr>
          <p:nvPr>
            <p:ph type="dt" idx="11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7648BB3E-1A0D-4C47-9501-9B438F289B44}"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118"/>
          </p:nvPr>
        </p:nvSpPr>
        <p:spPr/>
        <p:txBody>
          <a:bodyPr/>
          <a:p>
            <a:r>
              <a:t>Footer</a:t>
            </a:r>
          </a:p>
        </p:txBody>
      </p:sp>
      <p:sp>
        <p:nvSpPr>
          <p:cNvPr id="3" name="PlaceHolder 2"/>
          <p:cNvSpPr>
            <a:spLocks noGrp="1"/>
          </p:cNvSpPr>
          <p:nvPr>
            <p:ph type="sldNum" idx="119"/>
          </p:nvPr>
        </p:nvSpPr>
        <p:spPr/>
        <p:txBody>
          <a:bodyPr/>
          <a:p>
            <a:fld id="{19AC6CE5-D41D-42DF-A482-A803B771B6B8}" type="slidenum">
              <a:t>&lt;#&gt;</a:t>
            </a:fld>
          </a:p>
        </p:txBody>
      </p:sp>
      <p:sp>
        <p:nvSpPr>
          <p:cNvPr id="4" name="PlaceHolder 3"/>
          <p:cNvSpPr>
            <a:spLocks noGrp="1"/>
          </p:cNvSpPr>
          <p:nvPr>
            <p:ph type="dt" idx="12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p>
            <a:r>
              <a:t>Footer</a:t>
            </a:r>
          </a:p>
        </p:txBody>
      </p:sp>
      <p:sp>
        <p:nvSpPr>
          <p:cNvPr id="3" name="PlaceHolder 2"/>
          <p:cNvSpPr>
            <a:spLocks noGrp="1"/>
          </p:cNvSpPr>
          <p:nvPr>
            <p:ph type="sldNum" idx="122"/>
          </p:nvPr>
        </p:nvSpPr>
        <p:spPr/>
        <p:txBody>
          <a:bodyPr/>
          <a:p>
            <a:fld id="{DEA527AB-EE73-46B0-8566-21A06A105E4A}" type="slidenum">
              <a:t>&lt;#&gt;</a:t>
            </a:fld>
          </a:p>
        </p:txBody>
      </p:sp>
      <p:sp>
        <p:nvSpPr>
          <p:cNvPr id="4" name="PlaceHolder 3"/>
          <p:cNvSpPr>
            <a:spLocks noGrp="1"/>
          </p:cNvSpPr>
          <p:nvPr>
            <p:ph type="dt" idx="123"/>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
        <p:nvSpPr>
          <p:cNvPr id="2" name="PlaceHolder 1"/>
          <p:cNvSpPr>
            <a:spLocks noGrp="1"/>
          </p:cNvSpPr>
          <p:nvPr>
            <p:ph type="ftr" idx="124"/>
          </p:nvPr>
        </p:nvSpPr>
        <p:spPr/>
        <p:txBody>
          <a:bodyPr/>
          <a:p>
            <a:r>
              <a:t>Footer</a:t>
            </a:r>
          </a:p>
        </p:txBody>
      </p:sp>
      <p:sp>
        <p:nvSpPr>
          <p:cNvPr id="3" name="PlaceHolder 2"/>
          <p:cNvSpPr>
            <a:spLocks noGrp="1"/>
          </p:cNvSpPr>
          <p:nvPr>
            <p:ph type="sldNum" idx="125"/>
          </p:nvPr>
        </p:nvSpPr>
        <p:spPr/>
        <p:txBody>
          <a:bodyPr/>
          <a:p>
            <a:fld id="{6534BD8F-5273-4A8B-BB25-6166F3FFA1DA}" type="slidenum">
              <a:t>&lt;#&gt;</a:t>
            </a:fld>
          </a:p>
        </p:txBody>
      </p:sp>
      <p:sp>
        <p:nvSpPr>
          <p:cNvPr id="4" name="PlaceHolder 3"/>
          <p:cNvSpPr>
            <a:spLocks noGrp="1"/>
          </p:cNvSpPr>
          <p:nvPr>
            <p:ph type="dt" idx="126"/>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
        <p:nvSpPr>
          <p:cNvPr id="2" name="PlaceHolder 1"/>
          <p:cNvSpPr>
            <a:spLocks noGrp="1"/>
          </p:cNvSpPr>
          <p:nvPr>
            <p:ph type="ftr" idx="127"/>
          </p:nvPr>
        </p:nvSpPr>
        <p:spPr/>
        <p:txBody>
          <a:bodyPr/>
          <a:p>
            <a:r>
              <a:t>Footer</a:t>
            </a:r>
          </a:p>
        </p:txBody>
      </p:sp>
      <p:sp>
        <p:nvSpPr>
          <p:cNvPr id="3" name="PlaceHolder 2"/>
          <p:cNvSpPr>
            <a:spLocks noGrp="1"/>
          </p:cNvSpPr>
          <p:nvPr>
            <p:ph type="sldNum" idx="128"/>
          </p:nvPr>
        </p:nvSpPr>
        <p:spPr/>
        <p:txBody>
          <a:bodyPr/>
          <a:p>
            <a:fld id="{35A3BC0E-FB92-42D3-888C-4155B53EDBBF}" type="slidenum">
              <a:t>&lt;#&gt;</a:t>
            </a:fld>
          </a:p>
        </p:txBody>
      </p:sp>
      <p:sp>
        <p:nvSpPr>
          <p:cNvPr id="4" name="PlaceHolder 3"/>
          <p:cNvSpPr>
            <a:spLocks noGrp="1"/>
          </p:cNvSpPr>
          <p:nvPr>
            <p:ph type="dt" idx="12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spTree>
      <p:nvGrpSpPr>
        <p:cNvPr id="1" name=""/>
        <p:cNvGrpSpPr/>
        <p:nvPr/>
      </p:nvGrpSpPr>
      <p:grpSpPr>
        <a:xfrm>
          <a:off x="0" y="0"/>
          <a:ext cx="0" cy="0"/>
          <a:chOff x="0" y="0"/>
          <a:chExt cx="0" cy="0"/>
        </a:xfrm>
      </p:grpSpPr>
      <p:sp>
        <p:nvSpPr>
          <p:cNvPr id="2" name="PlaceHolder 1"/>
          <p:cNvSpPr>
            <a:spLocks noGrp="1"/>
          </p:cNvSpPr>
          <p:nvPr>
            <p:ph type="ftr" idx="130"/>
          </p:nvPr>
        </p:nvSpPr>
        <p:spPr/>
        <p:txBody>
          <a:bodyPr/>
          <a:p>
            <a:r>
              <a:t>Footer</a:t>
            </a:r>
          </a:p>
        </p:txBody>
      </p:sp>
      <p:sp>
        <p:nvSpPr>
          <p:cNvPr id="3" name="PlaceHolder 2"/>
          <p:cNvSpPr>
            <a:spLocks noGrp="1"/>
          </p:cNvSpPr>
          <p:nvPr>
            <p:ph type="sldNum" idx="131"/>
          </p:nvPr>
        </p:nvSpPr>
        <p:spPr/>
        <p:txBody>
          <a:bodyPr/>
          <a:p>
            <a:fld id="{8564A542-593B-4B35-BB3D-7CB4E69FC05A}" type="slidenum">
              <a:t>&lt;#&gt;</a:t>
            </a:fld>
          </a:p>
        </p:txBody>
      </p:sp>
      <p:sp>
        <p:nvSpPr>
          <p:cNvPr id="4" name="PlaceHolder 3"/>
          <p:cNvSpPr>
            <a:spLocks noGrp="1"/>
          </p:cNvSpPr>
          <p:nvPr>
            <p:ph type="dt" idx="13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6">
    <p:spTree>
      <p:nvGrpSpPr>
        <p:cNvPr id="1" name=""/>
        <p:cNvGrpSpPr/>
        <p:nvPr/>
      </p:nvGrpSpPr>
      <p:grpSpPr>
        <a:xfrm>
          <a:off x="0" y="0"/>
          <a:ext cx="0" cy="0"/>
          <a:chOff x="0" y="0"/>
          <a:chExt cx="0" cy="0"/>
        </a:xfrm>
      </p:grpSpPr>
      <p:sp>
        <p:nvSpPr>
          <p:cNvPr id="2" name="PlaceHolder 1"/>
          <p:cNvSpPr>
            <a:spLocks noGrp="1"/>
          </p:cNvSpPr>
          <p:nvPr>
            <p:ph type="ftr" idx="133"/>
          </p:nvPr>
        </p:nvSpPr>
        <p:spPr/>
        <p:txBody>
          <a:bodyPr/>
          <a:p>
            <a:r>
              <a:t>Footer</a:t>
            </a:r>
          </a:p>
        </p:txBody>
      </p:sp>
      <p:sp>
        <p:nvSpPr>
          <p:cNvPr id="3" name="PlaceHolder 2"/>
          <p:cNvSpPr>
            <a:spLocks noGrp="1"/>
          </p:cNvSpPr>
          <p:nvPr>
            <p:ph type="sldNum" idx="134"/>
          </p:nvPr>
        </p:nvSpPr>
        <p:spPr/>
        <p:txBody>
          <a:bodyPr/>
          <a:p>
            <a:fld id="{08DDEE65-26B2-4289-8DB2-B93FB1826FFA}" type="slidenum">
              <a:t>&lt;#&gt;</a:t>
            </a:fld>
          </a:p>
        </p:txBody>
      </p:sp>
      <p:sp>
        <p:nvSpPr>
          <p:cNvPr id="4" name="PlaceHolder 3"/>
          <p:cNvSpPr>
            <a:spLocks noGrp="1"/>
          </p:cNvSpPr>
          <p:nvPr>
            <p:ph type="dt" idx="135"/>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p>
            <a:r>
              <a:t>Footer</a:t>
            </a:r>
          </a:p>
        </p:txBody>
      </p:sp>
      <p:sp>
        <p:nvSpPr>
          <p:cNvPr id="3" name="PlaceHolder 2"/>
          <p:cNvSpPr>
            <a:spLocks noGrp="1"/>
          </p:cNvSpPr>
          <p:nvPr>
            <p:ph type="sldNum" idx="137"/>
          </p:nvPr>
        </p:nvSpPr>
        <p:spPr/>
        <p:txBody>
          <a:bodyPr/>
          <a:p>
            <a:fld id="{3817C423-4274-4D78-9B04-8B60E9374D44}" type="slidenum">
              <a:t>&lt;#&gt;</a:t>
            </a:fld>
          </a:p>
        </p:txBody>
      </p:sp>
      <p:sp>
        <p:nvSpPr>
          <p:cNvPr id="4" name="PlaceHolder 3"/>
          <p:cNvSpPr>
            <a:spLocks noGrp="1"/>
          </p:cNvSpPr>
          <p:nvPr>
            <p:ph type="dt" idx="138"/>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Section Header">
    <p:spTree>
      <p:nvGrpSpPr>
        <p:cNvPr id="1" name=""/>
        <p:cNvGrpSpPr/>
        <p:nvPr/>
      </p:nvGrpSpPr>
      <p:grpSpPr>
        <a:xfrm>
          <a:off x="0" y="0"/>
          <a:ext cx="0" cy="0"/>
          <a:chOff x="0" y="0"/>
          <a:chExt cx="0" cy="0"/>
        </a:xfrm>
      </p:grpSpPr>
      <p:sp>
        <p:nvSpPr>
          <p:cNvPr id="2" name="PlaceHolder 1"/>
          <p:cNvSpPr>
            <a:spLocks noGrp="1"/>
          </p:cNvSpPr>
          <p:nvPr>
            <p:ph type="ftr" idx="139"/>
          </p:nvPr>
        </p:nvSpPr>
        <p:spPr/>
        <p:txBody>
          <a:bodyPr/>
          <a:p>
            <a:r>
              <a:t>Footer</a:t>
            </a:r>
          </a:p>
        </p:txBody>
      </p:sp>
      <p:sp>
        <p:nvSpPr>
          <p:cNvPr id="3" name="PlaceHolder 2"/>
          <p:cNvSpPr>
            <a:spLocks noGrp="1"/>
          </p:cNvSpPr>
          <p:nvPr>
            <p:ph type="sldNum" idx="140"/>
          </p:nvPr>
        </p:nvSpPr>
        <p:spPr/>
        <p:txBody>
          <a:bodyPr/>
          <a:p>
            <a:fld id="{4C5E74EF-2377-43AF-BE69-4E7E1298312E}" type="slidenum">
              <a:t>&lt;#&gt;</a:t>
            </a:fld>
          </a:p>
        </p:txBody>
      </p:sp>
      <p:sp>
        <p:nvSpPr>
          <p:cNvPr id="4" name="PlaceHolder 3"/>
          <p:cNvSpPr>
            <a:spLocks noGrp="1"/>
          </p:cNvSpPr>
          <p:nvPr>
            <p:ph type="dt" idx="141"/>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wo Content">
    <p:spTree>
      <p:nvGrpSpPr>
        <p:cNvPr id="1" name=""/>
        <p:cNvGrpSpPr/>
        <p:nvPr/>
      </p:nvGrpSpPr>
      <p:grpSpPr>
        <a:xfrm>
          <a:off x="0" y="0"/>
          <a:ext cx="0" cy="0"/>
          <a:chOff x="0" y="0"/>
          <a:chExt cx="0" cy="0"/>
        </a:xfrm>
      </p:grpSpPr>
      <p:sp>
        <p:nvSpPr>
          <p:cNvPr id="2" name="PlaceHolder 1"/>
          <p:cNvSpPr>
            <a:spLocks noGrp="1"/>
          </p:cNvSpPr>
          <p:nvPr>
            <p:ph type="ftr" idx="142"/>
          </p:nvPr>
        </p:nvSpPr>
        <p:spPr/>
        <p:txBody>
          <a:bodyPr/>
          <a:p>
            <a:r>
              <a:t>Footer</a:t>
            </a:r>
          </a:p>
        </p:txBody>
      </p:sp>
      <p:sp>
        <p:nvSpPr>
          <p:cNvPr id="3" name="PlaceHolder 2"/>
          <p:cNvSpPr>
            <a:spLocks noGrp="1"/>
          </p:cNvSpPr>
          <p:nvPr>
            <p:ph type="sldNum" idx="143"/>
          </p:nvPr>
        </p:nvSpPr>
        <p:spPr/>
        <p:txBody>
          <a:bodyPr/>
          <a:p>
            <a:fld id="{11C2DA1F-5069-4656-B8A2-3C321C1050A1}" type="slidenum">
              <a:t>&lt;#&gt;</a:t>
            </a:fld>
          </a:p>
        </p:txBody>
      </p:sp>
      <p:sp>
        <p:nvSpPr>
          <p:cNvPr id="4" name="PlaceHolder 3"/>
          <p:cNvSpPr>
            <a:spLocks noGrp="1"/>
          </p:cNvSpPr>
          <p:nvPr>
            <p:ph type="dt" idx="144"/>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mparison">
    <p:spTree>
      <p:nvGrpSpPr>
        <p:cNvPr id="1" name=""/>
        <p:cNvGrpSpPr/>
        <p:nvPr/>
      </p:nvGrpSpPr>
      <p:grpSpPr>
        <a:xfrm>
          <a:off x="0" y="0"/>
          <a:ext cx="0" cy="0"/>
          <a:chOff x="0" y="0"/>
          <a:chExt cx="0" cy="0"/>
        </a:xfrm>
      </p:grpSpPr>
      <p:sp>
        <p:nvSpPr>
          <p:cNvPr id="2" name="PlaceHolder 1"/>
          <p:cNvSpPr>
            <a:spLocks noGrp="1"/>
          </p:cNvSpPr>
          <p:nvPr>
            <p:ph type="ftr" idx="145"/>
          </p:nvPr>
        </p:nvSpPr>
        <p:spPr/>
        <p:txBody>
          <a:bodyPr/>
          <a:p>
            <a:r>
              <a:t>Footer</a:t>
            </a:r>
          </a:p>
        </p:txBody>
      </p:sp>
      <p:sp>
        <p:nvSpPr>
          <p:cNvPr id="3" name="PlaceHolder 2"/>
          <p:cNvSpPr>
            <a:spLocks noGrp="1"/>
          </p:cNvSpPr>
          <p:nvPr>
            <p:ph type="sldNum" idx="146"/>
          </p:nvPr>
        </p:nvSpPr>
        <p:spPr/>
        <p:txBody>
          <a:bodyPr/>
          <a:p>
            <a:fld id="{03941A71-2D7B-4725-9C21-AD381215AB9A}" type="slidenum">
              <a:t>&lt;#&gt;</a:t>
            </a:fld>
          </a:p>
        </p:txBody>
      </p:sp>
      <p:sp>
        <p:nvSpPr>
          <p:cNvPr id="4" name="PlaceHolder 3"/>
          <p:cNvSpPr>
            <a:spLocks noGrp="1"/>
          </p:cNvSpPr>
          <p:nvPr>
            <p:ph type="dt" idx="14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B6968BA3-028E-4E36-9882-176035E3F942}"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8">
    <p:spTree>
      <p:nvGrpSpPr>
        <p:cNvPr id="1" name=""/>
        <p:cNvGrpSpPr/>
        <p:nvPr/>
      </p:nvGrpSpPr>
      <p:grpSpPr>
        <a:xfrm>
          <a:off x="0" y="0"/>
          <a:ext cx="0" cy="0"/>
          <a:chOff x="0" y="0"/>
          <a:chExt cx="0" cy="0"/>
        </a:xfrm>
      </p:grpSpPr>
      <p:sp>
        <p:nvSpPr>
          <p:cNvPr id="2" name="PlaceHolder 1"/>
          <p:cNvSpPr>
            <a:spLocks noGrp="1"/>
          </p:cNvSpPr>
          <p:nvPr>
            <p:ph type="ftr" idx="148"/>
          </p:nvPr>
        </p:nvSpPr>
        <p:spPr/>
        <p:txBody>
          <a:bodyPr/>
          <a:p>
            <a:r>
              <a:t>Footer</a:t>
            </a:r>
          </a:p>
        </p:txBody>
      </p:sp>
      <p:sp>
        <p:nvSpPr>
          <p:cNvPr id="3" name="PlaceHolder 2"/>
          <p:cNvSpPr>
            <a:spLocks noGrp="1"/>
          </p:cNvSpPr>
          <p:nvPr>
            <p:ph type="sldNum" idx="149"/>
          </p:nvPr>
        </p:nvSpPr>
        <p:spPr/>
        <p:txBody>
          <a:bodyPr/>
          <a:p>
            <a:fld id="{1042C154-A415-4037-9A6F-13F8A9AB6B37}" type="slidenum">
              <a:t>&lt;#&gt;</a:t>
            </a:fld>
          </a:p>
        </p:txBody>
      </p:sp>
      <p:sp>
        <p:nvSpPr>
          <p:cNvPr id="4" name="PlaceHolder 3"/>
          <p:cNvSpPr>
            <a:spLocks noGrp="1"/>
          </p:cNvSpPr>
          <p:nvPr>
            <p:ph type="dt" idx="15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
        <p:nvSpPr>
          <p:cNvPr id="2" name="PlaceHolder 1"/>
          <p:cNvSpPr>
            <a:spLocks noGrp="1"/>
          </p:cNvSpPr>
          <p:nvPr>
            <p:ph type="ftr" idx="151"/>
          </p:nvPr>
        </p:nvSpPr>
        <p:spPr/>
        <p:txBody>
          <a:bodyPr/>
          <a:p>
            <a:r>
              <a:t>Footer</a:t>
            </a:r>
          </a:p>
        </p:txBody>
      </p:sp>
      <p:sp>
        <p:nvSpPr>
          <p:cNvPr id="3" name="PlaceHolder 2"/>
          <p:cNvSpPr>
            <a:spLocks noGrp="1"/>
          </p:cNvSpPr>
          <p:nvPr>
            <p:ph type="sldNum" idx="152"/>
          </p:nvPr>
        </p:nvSpPr>
        <p:spPr/>
        <p:txBody>
          <a:bodyPr/>
          <a:p>
            <a:fld id="{4B5C10A2-E880-4927-9E93-53B2D167D2FD}" type="slidenum">
              <a:t>&lt;#&gt;</a:t>
            </a:fld>
          </a:p>
        </p:txBody>
      </p:sp>
      <p:sp>
        <p:nvSpPr>
          <p:cNvPr id="4" name="PlaceHolder 3"/>
          <p:cNvSpPr>
            <a:spLocks noGrp="1"/>
          </p:cNvSpPr>
          <p:nvPr>
            <p:ph type="dt" idx="15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ntent with Caption">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p>
            <a:r>
              <a:t>Footer</a:t>
            </a:r>
          </a:p>
        </p:txBody>
      </p:sp>
      <p:sp>
        <p:nvSpPr>
          <p:cNvPr id="3" name="PlaceHolder 2"/>
          <p:cNvSpPr>
            <a:spLocks noGrp="1"/>
          </p:cNvSpPr>
          <p:nvPr>
            <p:ph type="sldNum" idx="155"/>
          </p:nvPr>
        </p:nvSpPr>
        <p:spPr/>
        <p:txBody>
          <a:bodyPr/>
          <a:p>
            <a:fld id="{898F8293-7393-42A6-BBC5-7EB0E2DE4B16}" type="slidenum">
              <a:t>&lt;#&gt;</a:t>
            </a:fld>
          </a:p>
        </p:txBody>
      </p:sp>
      <p:sp>
        <p:nvSpPr>
          <p:cNvPr id="4" name="PlaceHolder 3"/>
          <p:cNvSpPr>
            <a:spLocks noGrp="1"/>
          </p:cNvSpPr>
          <p:nvPr>
            <p:ph type="dt" idx="156"/>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Content with Caption">
    <p:spTree>
      <p:nvGrpSpPr>
        <p:cNvPr id="1" name=""/>
        <p:cNvGrpSpPr/>
        <p:nvPr/>
      </p:nvGrpSpPr>
      <p:grpSpPr>
        <a:xfrm>
          <a:off x="0" y="0"/>
          <a:ext cx="0" cy="0"/>
          <a:chOff x="0" y="0"/>
          <a:chExt cx="0" cy="0"/>
        </a:xfrm>
      </p:grpSpPr>
      <p:sp>
        <p:nvSpPr>
          <p:cNvPr id="2" name="PlaceHolder 1"/>
          <p:cNvSpPr>
            <a:spLocks noGrp="1"/>
          </p:cNvSpPr>
          <p:nvPr>
            <p:ph type="ftr" idx="157"/>
          </p:nvPr>
        </p:nvSpPr>
        <p:spPr/>
        <p:txBody>
          <a:bodyPr/>
          <a:p>
            <a:r>
              <a:t>Footer</a:t>
            </a:r>
          </a:p>
        </p:txBody>
      </p:sp>
      <p:sp>
        <p:nvSpPr>
          <p:cNvPr id="3" name="PlaceHolder 2"/>
          <p:cNvSpPr>
            <a:spLocks noGrp="1"/>
          </p:cNvSpPr>
          <p:nvPr>
            <p:ph type="sldNum" idx="158"/>
          </p:nvPr>
        </p:nvSpPr>
        <p:spPr/>
        <p:txBody>
          <a:bodyPr/>
          <a:p>
            <a:fld id="{56CD64D7-F6AC-4173-836D-DA1611DBC3D8}" type="slidenum">
              <a:t>&lt;#&gt;</a:t>
            </a:fld>
          </a:p>
        </p:txBody>
      </p:sp>
      <p:sp>
        <p:nvSpPr>
          <p:cNvPr id="4" name="PlaceHolder 3"/>
          <p:cNvSpPr>
            <a:spLocks noGrp="1"/>
          </p:cNvSpPr>
          <p:nvPr>
            <p:ph type="dt" idx="159"/>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
        <p:nvSpPr>
          <p:cNvPr id="2" name="PlaceHolder 1"/>
          <p:cNvSpPr>
            <a:spLocks noGrp="1"/>
          </p:cNvSpPr>
          <p:nvPr>
            <p:ph type="ftr" idx="160"/>
          </p:nvPr>
        </p:nvSpPr>
        <p:spPr/>
        <p:txBody>
          <a:bodyPr/>
          <a:p>
            <a:r>
              <a:t>Footer</a:t>
            </a:r>
          </a:p>
        </p:txBody>
      </p:sp>
      <p:sp>
        <p:nvSpPr>
          <p:cNvPr id="3" name="PlaceHolder 2"/>
          <p:cNvSpPr>
            <a:spLocks noGrp="1"/>
          </p:cNvSpPr>
          <p:nvPr>
            <p:ph type="sldNum" idx="161"/>
          </p:nvPr>
        </p:nvSpPr>
        <p:spPr/>
        <p:txBody>
          <a:bodyPr/>
          <a:p>
            <a:fld id="{EEC45A0C-5642-4AB2-A68E-5D23F27CE07E}" type="slidenum">
              <a:t>&lt;#&gt;</a:t>
            </a:fld>
          </a:p>
        </p:txBody>
      </p:sp>
      <p:sp>
        <p:nvSpPr>
          <p:cNvPr id="4" name="PlaceHolder 3"/>
          <p:cNvSpPr>
            <a:spLocks noGrp="1"/>
          </p:cNvSpPr>
          <p:nvPr>
            <p:ph type="dt" idx="16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spTree>
      <p:nvGrpSpPr>
        <p:cNvPr id="1" name=""/>
        <p:cNvGrpSpPr/>
        <p:nvPr/>
      </p:nvGrpSpPr>
      <p:grpSpPr>
        <a:xfrm>
          <a:off x="0" y="0"/>
          <a:ext cx="0" cy="0"/>
          <a:chOff x="0" y="0"/>
          <a:chExt cx="0" cy="0"/>
        </a:xfrm>
      </p:grpSpPr>
      <p:sp>
        <p:nvSpPr>
          <p:cNvPr id="2" name="PlaceHolder 1"/>
          <p:cNvSpPr>
            <a:spLocks noGrp="1"/>
          </p:cNvSpPr>
          <p:nvPr>
            <p:ph type="ftr" idx="163"/>
          </p:nvPr>
        </p:nvSpPr>
        <p:spPr/>
        <p:txBody>
          <a:bodyPr/>
          <a:p>
            <a:r>
              <a:t>Footer</a:t>
            </a:r>
          </a:p>
        </p:txBody>
      </p:sp>
      <p:sp>
        <p:nvSpPr>
          <p:cNvPr id="3" name="PlaceHolder 2"/>
          <p:cNvSpPr>
            <a:spLocks noGrp="1"/>
          </p:cNvSpPr>
          <p:nvPr>
            <p:ph type="sldNum" idx="164"/>
          </p:nvPr>
        </p:nvSpPr>
        <p:spPr/>
        <p:txBody>
          <a:bodyPr/>
          <a:p>
            <a:fld id="{7E67148E-4192-4CC1-8700-D154CF8E82C7}" type="slidenum">
              <a:t>&lt;#&gt;</a:t>
            </a:fld>
          </a:p>
        </p:txBody>
      </p:sp>
      <p:sp>
        <p:nvSpPr>
          <p:cNvPr id="4" name="PlaceHolder 3"/>
          <p:cNvSpPr>
            <a:spLocks noGrp="1"/>
          </p:cNvSpPr>
          <p:nvPr>
            <p:ph type="dt" idx="16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2">
    <p:spTree>
      <p:nvGrpSpPr>
        <p:cNvPr id="1" name=""/>
        <p:cNvGrpSpPr/>
        <p:nvPr/>
      </p:nvGrpSpPr>
      <p:grpSpPr>
        <a:xfrm>
          <a:off x="0" y="0"/>
          <a:ext cx="0" cy="0"/>
          <a:chOff x="0" y="0"/>
          <a:chExt cx="0" cy="0"/>
        </a:xfrm>
      </p:grpSpPr>
      <p:sp>
        <p:nvSpPr>
          <p:cNvPr id="2" name="PlaceHolder 1"/>
          <p:cNvSpPr>
            <a:spLocks noGrp="1"/>
          </p:cNvSpPr>
          <p:nvPr>
            <p:ph type="ftr" idx="166"/>
          </p:nvPr>
        </p:nvSpPr>
        <p:spPr/>
        <p:txBody>
          <a:bodyPr/>
          <a:p>
            <a:r>
              <a:t>Footer</a:t>
            </a:r>
          </a:p>
        </p:txBody>
      </p:sp>
      <p:sp>
        <p:nvSpPr>
          <p:cNvPr id="3" name="PlaceHolder 2"/>
          <p:cNvSpPr>
            <a:spLocks noGrp="1"/>
          </p:cNvSpPr>
          <p:nvPr>
            <p:ph type="sldNum" idx="167"/>
          </p:nvPr>
        </p:nvSpPr>
        <p:spPr/>
        <p:txBody>
          <a:bodyPr/>
          <a:p>
            <a:fld id="{3E42C0CC-EB54-43D4-B819-CC4196EF7FAB}" type="slidenum">
              <a:t>&lt;#&gt;</a:t>
            </a:fld>
          </a:p>
        </p:txBody>
      </p:sp>
      <p:sp>
        <p:nvSpPr>
          <p:cNvPr id="4" name="PlaceHolder 3"/>
          <p:cNvSpPr>
            <a:spLocks noGrp="1"/>
          </p:cNvSpPr>
          <p:nvPr>
            <p:ph type="dt" idx="168"/>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3">
    <p:spTree>
      <p:nvGrpSpPr>
        <p:cNvPr id="1" name=""/>
        <p:cNvGrpSpPr/>
        <p:nvPr/>
      </p:nvGrpSpPr>
      <p:grpSpPr>
        <a:xfrm>
          <a:off x="0" y="0"/>
          <a:ext cx="0" cy="0"/>
          <a:chOff x="0" y="0"/>
          <a:chExt cx="0" cy="0"/>
        </a:xfrm>
      </p:grpSpPr>
      <p:sp>
        <p:nvSpPr>
          <p:cNvPr id="2" name="PlaceHolder 1"/>
          <p:cNvSpPr>
            <a:spLocks noGrp="1"/>
          </p:cNvSpPr>
          <p:nvPr>
            <p:ph type="ftr" idx="169"/>
          </p:nvPr>
        </p:nvSpPr>
        <p:spPr/>
        <p:txBody>
          <a:bodyPr/>
          <a:p>
            <a:r>
              <a:t>Footer</a:t>
            </a:r>
          </a:p>
        </p:txBody>
      </p:sp>
      <p:sp>
        <p:nvSpPr>
          <p:cNvPr id="3" name="PlaceHolder 2"/>
          <p:cNvSpPr>
            <a:spLocks noGrp="1"/>
          </p:cNvSpPr>
          <p:nvPr>
            <p:ph type="sldNum" idx="170"/>
          </p:nvPr>
        </p:nvSpPr>
        <p:spPr/>
        <p:txBody>
          <a:bodyPr/>
          <a:p>
            <a:fld id="{63EC2210-8A6E-4F63-8F03-70CF135BA2B9}" type="slidenum">
              <a:t>&lt;#&gt;</a:t>
            </a:fld>
          </a:p>
        </p:txBody>
      </p:sp>
      <p:sp>
        <p:nvSpPr>
          <p:cNvPr id="4" name="PlaceHolder 3"/>
          <p:cNvSpPr>
            <a:spLocks noGrp="1"/>
          </p:cNvSpPr>
          <p:nvPr>
            <p:ph type="dt" idx="171"/>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4">
    <p:spTree>
      <p:nvGrpSpPr>
        <p:cNvPr id="1" name=""/>
        <p:cNvGrpSpPr/>
        <p:nvPr/>
      </p:nvGrpSpPr>
      <p:grpSpPr>
        <a:xfrm>
          <a:off x="0" y="0"/>
          <a:ext cx="0" cy="0"/>
          <a:chOff x="0" y="0"/>
          <a:chExt cx="0" cy="0"/>
        </a:xfrm>
      </p:grpSpPr>
      <p:sp>
        <p:nvSpPr>
          <p:cNvPr id="2" name="PlaceHolder 1"/>
          <p:cNvSpPr>
            <a:spLocks noGrp="1"/>
          </p:cNvSpPr>
          <p:nvPr>
            <p:ph type="ftr" idx="172"/>
          </p:nvPr>
        </p:nvSpPr>
        <p:spPr/>
        <p:txBody>
          <a:bodyPr/>
          <a:p>
            <a:r>
              <a:t>Footer</a:t>
            </a:r>
          </a:p>
        </p:txBody>
      </p:sp>
      <p:sp>
        <p:nvSpPr>
          <p:cNvPr id="3" name="PlaceHolder 2"/>
          <p:cNvSpPr>
            <a:spLocks noGrp="1"/>
          </p:cNvSpPr>
          <p:nvPr>
            <p:ph type="sldNum" idx="173"/>
          </p:nvPr>
        </p:nvSpPr>
        <p:spPr/>
        <p:txBody>
          <a:bodyPr/>
          <a:p>
            <a:fld id="{AFA1F625-7A18-4792-A5C3-73E990B3B3E1}" type="slidenum">
              <a:t>&lt;#&gt;</a:t>
            </a:fld>
          </a:p>
        </p:txBody>
      </p:sp>
      <p:sp>
        <p:nvSpPr>
          <p:cNvPr id="4" name="PlaceHolder 3"/>
          <p:cNvSpPr>
            <a:spLocks noGrp="1"/>
          </p:cNvSpPr>
          <p:nvPr>
            <p:ph type="dt" idx="174"/>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
        <p:nvSpPr>
          <p:cNvPr id="2" name="PlaceHolder 1"/>
          <p:cNvSpPr>
            <a:spLocks noGrp="1"/>
          </p:cNvSpPr>
          <p:nvPr>
            <p:ph type="ftr" idx="175"/>
          </p:nvPr>
        </p:nvSpPr>
        <p:spPr/>
        <p:txBody>
          <a:bodyPr/>
          <a:p>
            <a:r>
              <a:t>Footer</a:t>
            </a:r>
          </a:p>
        </p:txBody>
      </p:sp>
      <p:sp>
        <p:nvSpPr>
          <p:cNvPr id="3" name="PlaceHolder 2"/>
          <p:cNvSpPr>
            <a:spLocks noGrp="1"/>
          </p:cNvSpPr>
          <p:nvPr>
            <p:ph type="sldNum" idx="176"/>
          </p:nvPr>
        </p:nvSpPr>
        <p:spPr/>
        <p:txBody>
          <a:bodyPr/>
          <a:p>
            <a:fld id="{C3FC2079-9A77-46F9-BD54-B7004C7B80F0}" type="slidenum">
              <a:t>&lt;#&gt;</a:t>
            </a:fld>
          </a:p>
        </p:txBody>
      </p:sp>
      <p:sp>
        <p:nvSpPr>
          <p:cNvPr id="4" name="PlaceHolder 3"/>
          <p:cNvSpPr>
            <a:spLocks noGrp="1"/>
          </p:cNvSpPr>
          <p:nvPr>
            <p:ph type="dt" idx="17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002331F3-5AC7-42FB-90BD-17C0FB0D4E65}"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6">
    <p:spTree>
      <p:nvGrpSpPr>
        <p:cNvPr id="1" name=""/>
        <p:cNvGrpSpPr/>
        <p:nvPr/>
      </p:nvGrpSpPr>
      <p:grpSpPr>
        <a:xfrm>
          <a:off x="0" y="0"/>
          <a:ext cx="0" cy="0"/>
          <a:chOff x="0" y="0"/>
          <a:chExt cx="0" cy="0"/>
        </a:xfrm>
      </p:grpSpPr>
      <p:sp>
        <p:nvSpPr>
          <p:cNvPr id="2" name="PlaceHolder 1"/>
          <p:cNvSpPr>
            <a:spLocks noGrp="1"/>
          </p:cNvSpPr>
          <p:nvPr>
            <p:ph type="ftr" idx="178"/>
          </p:nvPr>
        </p:nvSpPr>
        <p:spPr/>
        <p:txBody>
          <a:bodyPr/>
          <a:p>
            <a:r>
              <a:t>Footer</a:t>
            </a:r>
          </a:p>
        </p:txBody>
      </p:sp>
      <p:sp>
        <p:nvSpPr>
          <p:cNvPr id="3" name="PlaceHolder 2"/>
          <p:cNvSpPr>
            <a:spLocks noGrp="1"/>
          </p:cNvSpPr>
          <p:nvPr>
            <p:ph type="sldNum" idx="179"/>
          </p:nvPr>
        </p:nvSpPr>
        <p:spPr/>
        <p:txBody>
          <a:bodyPr/>
          <a:p>
            <a:fld id="{C686E8F4-4703-48BF-A9A7-304F2ADD5452}" type="slidenum">
              <a:t>&lt;#&gt;</a:t>
            </a:fld>
          </a:p>
        </p:txBody>
      </p:sp>
      <p:sp>
        <p:nvSpPr>
          <p:cNvPr id="4" name="PlaceHolder 3"/>
          <p:cNvSpPr>
            <a:spLocks noGrp="1"/>
          </p:cNvSpPr>
          <p:nvPr>
            <p:ph type="dt" idx="180"/>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81"/>
          </p:nvPr>
        </p:nvSpPr>
        <p:spPr/>
        <p:txBody>
          <a:bodyPr/>
          <a:p>
            <a:r>
              <a:t>Footer</a:t>
            </a:r>
          </a:p>
        </p:txBody>
      </p:sp>
      <p:sp>
        <p:nvSpPr>
          <p:cNvPr id="3" name="PlaceHolder 2"/>
          <p:cNvSpPr>
            <a:spLocks noGrp="1"/>
          </p:cNvSpPr>
          <p:nvPr>
            <p:ph type="sldNum" idx="182"/>
          </p:nvPr>
        </p:nvSpPr>
        <p:spPr/>
        <p:txBody>
          <a:bodyPr/>
          <a:p>
            <a:fld id="{7F917CD9-D020-44A1-8366-93DCE6B11F8F}" type="slidenum">
              <a:t>&lt;#&gt;</a:t>
            </a:fld>
          </a:p>
        </p:txBody>
      </p:sp>
      <p:sp>
        <p:nvSpPr>
          <p:cNvPr id="4" name="PlaceHolder 3"/>
          <p:cNvSpPr>
            <a:spLocks noGrp="1"/>
          </p:cNvSpPr>
          <p:nvPr>
            <p:ph type="dt" idx="18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A362EEBD-15F1-4624-A8E7-0EAFA7BBF401}"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CAE5E84C-84BA-4048-A26C-596BE2286559}"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F414581C-DE7E-46F3-9ED3-4A4A7F3B488D}"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1.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 name="Picture Placeholder 10" descr=""/>
          <p:cNvPicPr/>
          <p:nvPr/>
        </p:nvPicPr>
        <p:blipFill>
          <a:blip r:embed="rId4"/>
          <a:srcRect l="0" t="3334" r="0" b="3334"/>
          <a:stretch/>
        </p:blipFill>
        <p:spPr>
          <a:xfrm>
            <a:off x="11123280" y="162360"/>
            <a:ext cx="895680" cy="1077120"/>
          </a:xfrm>
          <a:prstGeom prst="rect">
            <a:avLst/>
          </a:prstGeom>
          <a:ln w="0">
            <a:noFill/>
          </a:ln>
        </p:spPr>
      </p:pic>
      <p:sp>
        <p:nvSpPr>
          <p:cNvPr id="2" name="PlaceHolder 1"/>
          <p:cNvSpPr>
            <a:spLocks noGrp="1"/>
          </p:cNvSpPr>
          <p:nvPr>
            <p:ph type="ftr" idx="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 name="PlaceHolder 2"/>
          <p:cNvSpPr>
            <a:spLocks noGrp="1"/>
          </p:cNvSpPr>
          <p:nvPr>
            <p:ph type="sldNum" idx="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72890429-40E1-44CB-9775-D1ECD5698DBA}"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
        <p:nvSpPr>
          <p:cNvPr id="4" name="PlaceHolder 3"/>
          <p:cNvSpPr>
            <a:spLocks noGrp="1"/>
          </p:cNvSpPr>
          <p:nvPr>
            <p:ph type="dt" idx="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4"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45" name="PlaceHolder 1"/>
          <p:cNvSpPr>
            <a:spLocks noGrp="1"/>
          </p:cNvSpPr>
          <p:nvPr>
            <p:ph type="ftr" idx="28"/>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6" name="PlaceHolder 2"/>
          <p:cNvSpPr>
            <a:spLocks noGrp="1"/>
          </p:cNvSpPr>
          <p:nvPr>
            <p:ph type="sldNum" idx="2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DBE5F2C-5F1D-4350-BCBB-206731352D1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7" name="PlaceHolder 3"/>
          <p:cNvSpPr>
            <a:spLocks noGrp="1"/>
          </p:cNvSpPr>
          <p:nvPr>
            <p:ph type="dt" idx="30"/>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49" name="Group 15"/>
          <p:cNvGrpSpPr/>
          <p:nvPr/>
        </p:nvGrpSpPr>
        <p:grpSpPr>
          <a:xfrm>
            <a:off x="11282760" y="75240"/>
            <a:ext cx="816120" cy="1077120"/>
            <a:chOff x="11282760" y="75240"/>
            <a:chExt cx="816120" cy="1077120"/>
          </a:xfrm>
        </p:grpSpPr>
        <p:pic>
          <p:nvPicPr>
            <p:cNvPr id="50" name="Picture 16" descr=""/>
            <p:cNvPicPr/>
            <p:nvPr/>
          </p:nvPicPr>
          <p:blipFill>
            <a:blip r:embed="rId4"/>
            <a:stretch/>
          </p:blipFill>
          <p:spPr>
            <a:xfrm>
              <a:off x="11282760" y="75240"/>
              <a:ext cx="816120" cy="1077120"/>
            </a:xfrm>
            <a:prstGeom prst="rect">
              <a:avLst/>
            </a:prstGeom>
            <a:ln w="0">
              <a:noFill/>
            </a:ln>
          </p:spPr>
        </p:pic>
        <p:sp>
          <p:nvSpPr>
            <p:cNvPr id="51" name="Oval 10"/>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52" name="Picture 22" descr=""/>
            <p:cNvPicPr/>
            <p:nvPr/>
          </p:nvPicPr>
          <p:blipFill>
            <a:blip r:embed="rId5"/>
            <a:stretch/>
          </p:blipFill>
          <p:spPr>
            <a:xfrm>
              <a:off x="11559960" y="509760"/>
              <a:ext cx="381240" cy="389160"/>
            </a:xfrm>
            <a:prstGeom prst="rect">
              <a:avLst/>
            </a:prstGeom>
            <a:ln w="0">
              <a:noFill/>
            </a:ln>
          </p:spPr>
        </p:pic>
      </p:grpSp>
      <p:sp>
        <p:nvSpPr>
          <p:cNvPr id="53" name="PlaceHolder 1"/>
          <p:cNvSpPr>
            <a:spLocks noGrp="1"/>
          </p:cNvSpPr>
          <p:nvPr>
            <p:ph type="ftr" idx="3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4" name="PlaceHolder 2"/>
          <p:cNvSpPr>
            <a:spLocks noGrp="1"/>
          </p:cNvSpPr>
          <p:nvPr>
            <p:ph type="sldNum" idx="3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50A0726-67E7-47EE-9AB6-29B9B982C09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55" name="PlaceHolder 3"/>
          <p:cNvSpPr>
            <a:spLocks noGrp="1"/>
          </p:cNvSpPr>
          <p:nvPr>
            <p:ph type="dt" idx="3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57" name="Group 15"/>
          <p:cNvGrpSpPr/>
          <p:nvPr/>
        </p:nvGrpSpPr>
        <p:grpSpPr>
          <a:xfrm>
            <a:off x="11282760" y="75240"/>
            <a:ext cx="816120" cy="1077120"/>
            <a:chOff x="11282760" y="75240"/>
            <a:chExt cx="816120" cy="1077120"/>
          </a:xfrm>
        </p:grpSpPr>
        <p:pic>
          <p:nvPicPr>
            <p:cNvPr id="58" name="Picture 16" descr=""/>
            <p:cNvPicPr/>
            <p:nvPr/>
          </p:nvPicPr>
          <p:blipFill>
            <a:blip r:embed="rId4"/>
            <a:stretch/>
          </p:blipFill>
          <p:spPr>
            <a:xfrm>
              <a:off x="11282760" y="75240"/>
              <a:ext cx="816120" cy="1077120"/>
            </a:xfrm>
            <a:prstGeom prst="rect">
              <a:avLst/>
            </a:prstGeom>
            <a:ln w="0">
              <a:noFill/>
            </a:ln>
          </p:spPr>
        </p:pic>
        <p:sp>
          <p:nvSpPr>
            <p:cNvPr id="59" name="Oval 8"/>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60" name="Picture 22" descr=""/>
            <p:cNvPicPr/>
            <p:nvPr/>
          </p:nvPicPr>
          <p:blipFill>
            <a:blip r:embed="rId5"/>
            <a:stretch/>
          </p:blipFill>
          <p:spPr>
            <a:xfrm>
              <a:off x="11559960" y="509760"/>
              <a:ext cx="381240" cy="389160"/>
            </a:xfrm>
            <a:prstGeom prst="rect">
              <a:avLst/>
            </a:prstGeom>
            <a:ln w="0">
              <a:noFill/>
            </a:ln>
          </p:spPr>
        </p:pic>
      </p:grpSp>
      <p:sp>
        <p:nvSpPr>
          <p:cNvPr id="61" name="PlaceHolder 1"/>
          <p:cNvSpPr>
            <a:spLocks noGrp="1"/>
          </p:cNvSpPr>
          <p:nvPr>
            <p:ph type="ftr" idx="34"/>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2" name="PlaceHolder 2"/>
          <p:cNvSpPr>
            <a:spLocks noGrp="1"/>
          </p:cNvSpPr>
          <p:nvPr>
            <p:ph type="sldNum" idx="3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B0BEA67-9653-496D-BF88-7F0F2A4F87B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3" name="PlaceHolder 3"/>
          <p:cNvSpPr>
            <a:spLocks noGrp="1"/>
          </p:cNvSpPr>
          <p:nvPr>
            <p:ph type="dt" idx="36"/>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5" name="PlaceHolder 1"/>
          <p:cNvSpPr>
            <a:spLocks noGrp="1"/>
          </p:cNvSpPr>
          <p:nvPr>
            <p:ph type="ftr" idx="3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6" name="PlaceHolder 2"/>
          <p:cNvSpPr>
            <a:spLocks noGrp="1"/>
          </p:cNvSpPr>
          <p:nvPr>
            <p:ph type="sldNum" idx="3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ECF84E4-CE63-4BBD-BC22-C82DA6BB0BE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7" name="PlaceHolder 3"/>
          <p:cNvSpPr>
            <a:spLocks noGrp="1"/>
          </p:cNvSpPr>
          <p:nvPr>
            <p:ph type="dt" idx="3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69" name="Group 15"/>
          <p:cNvGrpSpPr/>
          <p:nvPr/>
        </p:nvGrpSpPr>
        <p:grpSpPr>
          <a:xfrm>
            <a:off x="11282760" y="75240"/>
            <a:ext cx="816120" cy="1077120"/>
            <a:chOff x="11282760" y="75240"/>
            <a:chExt cx="816120" cy="1077120"/>
          </a:xfrm>
        </p:grpSpPr>
        <p:pic>
          <p:nvPicPr>
            <p:cNvPr id="70" name="Picture 16" descr=""/>
            <p:cNvPicPr/>
            <p:nvPr/>
          </p:nvPicPr>
          <p:blipFill>
            <a:blip r:embed="rId4"/>
            <a:stretch/>
          </p:blipFill>
          <p:spPr>
            <a:xfrm>
              <a:off x="11282760" y="75240"/>
              <a:ext cx="816120" cy="1077120"/>
            </a:xfrm>
            <a:prstGeom prst="rect">
              <a:avLst/>
            </a:prstGeom>
            <a:ln w="0">
              <a:noFill/>
            </a:ln>
          </p:spPr>
        </p:pic>
        <p:sp>
          <p:nvSpPr>
            <p:cNvPr id="71" name="Oval 11"/>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72" name="Picture 22" descr=""/>
            <p:cNvPicPr/>
            <p:nvPr/>
          </p:nvPicPr>
          <p:blipFill>
            <a:blip r:embed="rId5"/>
            <a:stretch/>
          </p:blipFill>
          <p:spPr>
            <a:xfrm>
              <a:off x="11559960" y="509760"/>
              <a:ext cx="381240" cy="389160"/>
            </a:xfrm>
            <a:prstGeom prst="rect">
              <a:avLst/>
            </a:prstGeom>
            <a:ln w="0">
              <a:noFill/>
            </a:ln>
          </p:spPr>
        </p:pic>
      </p:grpSp>
      <p:sp>
        <p:nvSpPr>
          <p:cNvPr id="73" name="PlaceHolder 1"/>
          <p:cNvSpPr>
            <a:spLocks noGrp="1"/>
          </p:cNvSpPr>
          <p:nvPr>
            <p:ph type="ftr" idx="40"/>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4" name="PlaceHolder 2"/>
          <p:cNvSpPr>
            <a:spLocks noGrp="1"/>
          </p:cNvSpPr>
          <p:nvPr>
            <p:ph type="sldNum" idx="4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9776135-7751-4486-B94A-29E59D83CD1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75" name="PlaceHolder 3"/>
          <p:cNvSpPr>
            <a:spLocks noGrp="1"/>
          </p:cNvSpPr>
          <p:nvPr>
            <p:ph type="dt" idx="42"/>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7" name="PlaceHolder 1"/>
          <p:cNvSpPr>
            <a:spLocks noGrp="1"/>
          </p:cNvSpPr>
          <p:nvPr>
            <p:ph type="title"/>
          </p:nvPr>
        </p:nvSpPr>
        <p:spPr>
          <a:xfrm>
            <a:off x="609480" y="273600"/>
            <a:ext cx="10971000" cy="114336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8" name="PlaceHolder 2"/>
          <p:cNvSpPr>
            <a:spLocks noGrp="1"/>
          </p:cNvSpPr>
          <p:nvPr>
            <p:ph type="ftr" idx="43"/>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9" name="PlaceHolder 3"/>
          <p:cNvSpPr>
            <a:spLocks noGrp="1"/>
          </p:cNvSpPr>
          <p:nvPr>
            <p:ph type="sldNum" idx="4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441695E-5325-462D-A409-AB375E60059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0" name="PlaceHolder 4"/>
          <p:cNvSpPr>
            <a:spLocks noGrp="1"/>
          </p:cNvSpPr>
          <p:nvPr>
            <p:ph type="dt" idx="45"/>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4" name="PlaceHolder 1"/>
          <p:cNvSpPr>
            <a:spLocks noGrp="1"/>
          </p:cNvSpPr>
          <p:nvPr>
            <p:ph type="ftr" idx="46"/>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5" name="PlaceHolder 2"/>
          <p:cNvSpPr>
            <a:spLocks noGrp="1"/>
          </p:cNvSpPr>
          <p:nvPr>
            <p:ph type="sldNum" idx="4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98D5142-7FD4-4F02-8652-D8CF5CF9321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6" name="PlaceHolder 3"/>
          <p:cNvSpPr>
            <a:spLocks noGrp="1"/>
          </p:cNvSpPr>
          <p:nvPr>
            <p:ph type="dt" idx="48"/>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7"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8" name="PlaceHolder 1"/>
          <p:cNvSpPr>
            <a:spLocks noGrp="1"/>
          </p:cNvSpPr>
          <p:nvPr>
            <p:ph type="ftr" idx="49"/>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9" name="PlaceHolder 2"/>
          <p:cNvSpPr>
            <a:spLocks noGrp="1"/>
          </p:cNvSpPr>
          <p:nvPr>
            <p:ph type="sldNum" idx="5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840EA00-10D1-43F6-A42A-BA429AE509C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0" name="PlaceHolder 3"/>
          <p:cNvSpPr>
            <a:spLocks noGrp="1"/>
          </p:cNvSpPr>
          <p:nvPr>
            <p:ph type="dt" idx="51"/>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1"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92" name="Group 15"/>
          <p:cNvGrpSpPr/>
          <p:nvPr/>
        </p:nvGrpSpPr>
        <p:grpSpPr>
          <a:xfrm>
            <a:off x="11282760" y="75240"/>
            <a:ext cx="816120" cy="1077120"/>
            <a:chOff x="11282760" y="75240"/>
            <a:chExt cx="816120" cy="1077120"/>
          </a:xfrm>
        </p:grpSpPr>
        <p:pic>
          <p:nvPicPr>
            <p:cNvPr id="93" name="Picture 16" descr=""/>
            <p:cNvPicPr/>
            <p:nvPr/>
          </p:nvPicPr>
          <p:blipFill>
            <a:blip r:embed="rId4"/>
            <a:stretch/>
          </p:blipFill>
          <p:spPr>
            <a:xfrm>
              <a:off x="11282760" y="75240"/>
              <a:ext cx="816120" cy="1077120"/>
            </a:xfrm>
            <a:prstGeom prst="rect">
              <a:avLst/>
            </a:prstGeom>
            <a:ln w="0">
              <a:noFill/>
            </a:ln>
          </p:spPr>
        </p:pic>
        <p:sp>
          <p:nvSpPr>
            <p:cNvPr id="94" name="Oval 10"/>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95" name="Picture 22" descr=""/>
            <p:cNvPicPr/>
            <p:nvPr/>
          </p:nvPicPr>
          <p:blipFill>
            <a:blip r:embed="rId5"/>
            <a:stretch/>
          </p:blipFill>
          <p:spPr>
            <a:xfrm>
              <a:off x="11559960" y="509760"/>
              <a:ext cx="381240" cy="389160"/>
            </a:xfrm>
            <a:prstGeom prst="rect">
              <a:avLst/>
            </a:prstGeom>
            <a:ln w="0">
              <a:noFill/>
            </a:ln>
          </p:spPr>
        </p:pic>
      </p:grpSp>
      <p:sp>
        <p:nvSpPr>
          <p:cNvPr id="96" name="PlaceHolder 1"/>
          <p:cNvSpPr>
            <a:spLocks noGrp="1"/>
          </p:cNvSpPr>
          <p:nvPr>
            <p:ph type="ftr" idx="52"/>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7" name="PlaceHolder 2"/>
          <p:cNvSpPr>
            <a:spLocks noGrp="1"/>
          </p:cNvSpPr>
          <p:nvPr>
            <p:ph type="sldNum" idx="5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1A92614-5AF9-42AE-A497-B1C7BC955DC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8" name="PlaceHolder 3"/>
          <p:cNvSpPr>
            <a:spLocks noGrp="1"/>
          </p:cNvSpPr>
          <p:nvPr>
            <p:ph type="dt" idx="54"/>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9"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0" name="PlaceHolder 1"/>
          <p:cNvSpPr>
            <a:spLocks noGrp="1"/>
          </p:cNvSpPr>
          <p:nvPr>
            <p:ph type="ftr" idx="55"/>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1" name="PlaceHolder 2"/>
          <p:cNvSpPr>
            <a:spLocks noGrp="1"/>
          </p:cNvSpPr>
          <p:nvPr>
            <p:ph type="sldNum" idx="5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C3EE972-922B-4A54-BA33-3EEB28CB729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02" name="PlaceHolder 3"/>
          <p:cNvSpPr>
            <a:spLocks noGrp="1"/>
          </p:cNvSpPr>
          <p:nvPr>
            <p:ph type="dt" idx="57"/>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 name="PlaceHolder 1"/>
          <p:cNvSpPr>
            <a:spLocks noGrp="1"/>
          </p:cNvSpPr>
          <p:nvPr>
            <p:ph type="ftr" idx="4"/>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 name="PlaceHolder 2"/>
          <p:cNvSpPr>
            <a:spLocks noGrp="1"/>
          </p:cNvSpPr>
          <p:nvPr>
            <p:ph type="sldNum" idx="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570BC51-71B7-4278-96C2-4D0886AA970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 name="PlaceHolder 3"/>
          <p:cNvSpPr>
            <a:spLocks noGrp="1"/>
          </p:cNvSpPr>
          <p:nvPr>
            <p:ph type="dt" idx="6"/>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04" name="Group 15"/>
          <p:cNvGrpSpPr/>
          <p:nvPr/>
        </p:nvGrpSpPr>
        <p:grpSpPr>
          <a:xfrm>
            <a:off x="11282760" y="75240"/>
            <a:ext cx="816120" cy="1077120"/>
            <a:chOff x="11282760" y="75240"/>
            <a:chExt cx="816120" cy="1077120"/>
          </a:xfrm>
        </p:grpSpPr>
        <p:pic>
          <p:nvPicPr>
            <p:cNvPr id="105" name="Picture 16" descr=""/>
            <p:cNvPicPr/>
            <p:nvPr/>
          </p:nvPicPr>
          <p:blipFill>
            <a:blip r:embed="rId4"/>
            <a:stretch/>
          </p:blipFill>
          <p:spPr>
            <a:xfrm>
              <a:off x="11282760" y="75240"/>
              <a:ext cx="816120" cy="1077120"/>
            </a:xfrm>
            <a:prstGeom prst="rect">
              <a:avLst/>
            </a:prstGeom>
            <a:ln w="0">
              <a:noFill/>
            </a:ln>
          </p:spPr>
        </p:pic>
        <p:sp>
          <p:nvSpPr>
            <p:cNvPr id="106" name="Oval 10"/>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07" name="Picture 22" descr=""/>
            <p:cNvPicPr/>
            <p:nvPr/>
          </p:nvPicPr>
          <p:blipFill>
            <a:blip r:embed="rId5"/>
            <a:stretch/>
          </p:blipFill>
          <p:spPr>
            <a:xfrm>
              <a:off x="11559960" y="509760"/>
              <a:ext cx="381240" cy="389160"/>
            </a:xfrm>
            <a:prstGeom prst="rect">
              <a:avLst/>
            </a:prstGeom>
            <a:ln w="0">
              <a:noFill/>
            </a:ln>
          </p:spPr>
        </p:pic>
      </p:grpSp>
      <p:sp>
        <p:nvSpPr>
          <p:cNvPr id="108" name="PlaceHolder 1"/>
          <p:cNvSpPr>
            <a:spLocks noGrp="1"/>
          </p:cNvSpPr>
          <p:nvPr>
            <p:ph type="ftr" idx="58"/>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9" name="PlaceHolder 2"/>
          <p:cNvSpPr>
            <a:spLocks noGrp="1"/>
          </p:cNvSpPr>
          <p:nvPr>
            <p:ph type="sldNum" idx="5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3F98EB9-4675-451F-88D9-DFBA62DAF97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0" name="PlaceHolder 3"/>
          <p:cNvSpPr>
            <a:spLocks noGrp="1"/>
          </p:cNvSpPr>
          <p:nvPr>
            <p:ph type="dt" idx="60"/>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1"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12" name="Group 15"/>
          <p:cNvGrpSpPr/>
          <p:nvPr/>
        </p:nvGrpSpPr>
        <p:grpSpPr>
          <a:xfrm>
            <a:off x="11282760" y="75240"/>
            <a:ext cx="816120" cy="1077120"/>
            <a:chOff x="11282760" y="75240"/>
            <a:chExt cx="816120" cy="1077120"/>
          </a:xfrm>
        </p:grpSpPr>
        <p:pic>
          <p:nvPicPr>
            <p:cNvPr id="113" name="Picture 16" descr=""/>
            <p:cNvPicPr/>
            <p:nvPr/>
          </p:nvPicPr>
          <p:blipFill>
            <a:blip r:embed="rId4"/>
            <a:stretch/>
          </p:blipFill>
          <p:spPr>
            <a:xfrm>
              <a:off x="11282760" y="75240"/>
              <a:ext cx="816120" cy="1077120"/>
            </a:xfrm>
            <a:prstGeom prst="rect">
              <a:avLst/>
            </a:prstGeom>
            <a:ln w="0">
              <a:noFill/>
            </a:ln>
          </p:spPr>
        </p:pic>
        <p:sp>
          <p:nvSpPr>
            <p:cNvPr id="114" name="Oval 11"/>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15" name="Picture 22" descr=""/>
            <p:cNvPicPr/>
            <p:nvPr/>
          </p:nvPicPr>
          <p:blipFill>
            <a:blip r:embed="rId5"/>
            <a:stretch/>
          </p:blipFill>
          <p:spPr>
            <a:xfrm>
              <a:off x="11559960" y="509760"/>
              <a:ext cx="381240" cy="389160"/>
            </a:xfrm>
            <a:prstGeom prst="rect">
              <a:avLst/>
            </a:prstGeom>
            <a:ln w="0">
              <a:noFill/>
            </a:ln>
          </p:spPr>
        </p:pic>
      </p:grpSp>
      <p:sp>
        <p:nvSpPr>
          <p:cNvPr id="116" name="PlaceHolder 1"/>
          <p:cNvSpPr>
            <a:spLocks noGrp="1"/>
          </p:cNvSpPr>
          <p:nvPr>
            <p:ph type="ftr" idx="6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7" name="PlaceHolder 2"/>
          <p:cNvSpPr>
            <a:spLocks noGrp="1"/>
          </p:cNvSpPr>
          <p:nvPr>
            <p:ph type="sldNum" idx="6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ED910F2-91CE-47A8-94C6-7571B391110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8" name="PlaceHolder 3"/>
          <p:cNvSpPr>
            <a:spLocks noGrp="1"/>
          </p:cNvSpPr>
          <p:nvPr>
            <p:ph type="dt" idx="6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9"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0" name="Group 15"/>
          <p:cNvGrpSpPr/>
          <p:nvPr/>
        </p:nvGrpSpPr>
        <p:grpSpPr>
          <a:xfrm>
            <a:off x="11282760" y="75240"/>
            <a:ext cx="816120" cy="1077120"/>
            <a:chOff x="11282760" y="75240"/>
            <a:chExt cx="816120" cy="1077120"/>
          </a:xfrm>
        </p:grpSpPr>
        <p:pic>
          <p:nvPicPr>
            <p:cNvPr id="121" name="Picture 16" descr=""/>
            <p:cNvPicPr/>
            <p:nvPr/>
          </p:nvPicPr>
          <p:blipFill>
            <a:blip r:embed="rId4"/>
            <a:stretch/>
          </p:blipFill>
          <p:spPr>
            <a:xfrm>
              <a:off x="11282760" y="75240"/>
              <a:ext cx="816120" cy="1077120"/>
            </a:xfrm>
            <a:prstGeom prst="rect">
              <a:avLst/>
            </a:prstGeom>
            <a:ln w="0">
              <a:noFill/>
            </a:ln>
          </p:spPr>
        </p:pic>
        <p:sp>
          <p:nvSpPr>
            <p:cNvPr id="122" name="Oval 13"/>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23" name="Picture 22" descr=""/>
            <p:cNvPicPr/>
            <p:nvPr/>
          </p:nvPicPr>
          <p:blipFill>
            <a:blip r:embed="rId5"/>
            <a:stretch/>
          </p:blipFill>
          <p:spPr>
            <a:xfrm>
              <a:off x="11559960" y="509760"/>
              <a:ext cx="381240" cy="389160"/>
            </a:xfrm>
            <a:prstGeom prst="rect">
              <a:avLst/>
            </a:prstGeom>
            <a:ln w="0">
              <a:noFill/>
            </a:ln>
          </p:spPr>
        </p:pic>
      </p:grpSp>
      <p:sp>
        <p:nvSpPr>
          <p:cNvPr id="124" name="PlaceHolder 1"/>
          <p:cNvSpPr>
            <a:spLocks noGrp="1"/>
          </p:cNvSpPr>
          <p:nvPr>
            <p:ph type="ftr" idx="64"/>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25" name="PlaceHolder 2"/>
          <p:cNvSpPr>
            <a:spLocks noGrp="1"/>
          </p:cNvSpPr>
          <p:nvPr>
            <p:ph type="sldNum" idx="6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4858B5C-9CEA-42DE-A8D7-B0B79D69444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26" name="PlaceHolder 3"/>
          <p:cNvSpPr>
            <a:spLocks noGrp="1"/>
          </p:cNvSpPr>
          <p:nvPr>
            <p:ph type="dt" idx="66"/>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7"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8" name="Group 15"/>
          <p:cNvGrpSpPr/>
          <p:nvPr/>
        </p:nvGrpSpPr>
        <p:grpSpPr>
          <a:xfrm>
            <a:off x="11282760" y="75240"/>
            <a:ext cx="816120" cy="1077120"/>
            <a:chOff x="11282760" y="75240"/>
            <a:chExt cx="816120" cy="1077120"/>
          </a:xfrm>
        </p:grpSpPr>
        <p:pic>
          <p:nvPicPr>
            <p:cNvPr id="129" name="Picture 16" descr=""/>
            <p:cNvPicPr/>
            <p:nvPr/>
          </p:nvPicPr>
          <p:blipFill>
            <a:blip r:embed="rId4"/>
            <a:stretch/>
          </p:blipFill>
          <p:spPr>
            <a:xfrm>
              <a:off x="11282760" y="75240"/>
              <a:ext cx="816120" cy="1077120"/>
            </a:xfrm>
            <a:prstGeom prst="rect">
              <a:avLst/>
            </a:prstGeom>
            <a:ln w="0">
              <a:noFill/>
            </a:ln>
          </p:spPr>
        </p:pic>
        <p:sp>
          <p:nvSpPr>
            <p:cNvPr id="130" name="Oval 9"/>
            <p:cNvSpPr/>
            <p:nvPr/>
          </p:nvSpPr>
          <p:spPr>
            <a:xfrm>
              <a:off x="11477880" y="424080"/>
              <a:ext cx="545400" cy="556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31" name="Picture 22" descr=""/>
            <p:cNvPicPr/>
            <p:nvPr/>
          </p:nvPicPr>
          <p:blipFill>
            <a:blip r:embed="rId5"/>
            <a:stretch/>
          </p:blipFill>
          <p:spPr>
            <a:xfrm>
              <a:off x="11559960" y="509760"/>
              <a:ext cx="381240" cy="389160"/>
            </a:xfrm>
            <a:prstGeom prst="rect">
              <a:avLst/>
            </a:prstGeom>
            <a:ln w="0">
              <a:noFill/>
            </a:ln>
          </p:spPr>
        </p:pic>
      </p:grpSp>
      <p:sp>
        <p:nvSpPr>
          <p:cNvPr id="132" name="PlaceHolder 1"/>
          <p:cNvSpPr>
            <a:spLocks noGrp="1"/>
          </p:cNvSpPr>
          <p:nvPr>
            <p:ph type="ftr" idx="6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3" name="PlaceHolder 2"/>
          <p:cNvSpPr>
            <a:spLocks noGrp="1"/>
          </p:cNvSpPr>
          <p:nvPr>
            <p:ph type="sldNum" idx="6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89E22E4-0B28-4345-854E-C5E0A990C85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4" name="PlaceHolder 3"/>
          <p:cNvSpPr>
            <a:spLocks noGrp="1"/>
          </p:cNvSpPr>
          <p:nvPr>
            <p:ph type="dt" idx="6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5"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36" name="PlaceHolder 1"/>
          <p:cNvSpPr>
            <a:spLocks noGrp="1"/>
          </p:cNvSpPr>
          <p:nvPr>
            <p:ph type="ftr" idx="70"/>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7" name="PlaceHolder 2"/>
          <p:cNvSpPr>
            <a:spLocks noGrp="1"/>
          </p:cNvSpPr>
          <p:nvPr>
            <p:ph type="sldNum" idx="7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621DFA6-481B-4DAA-9EB0-E0EEA36D698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8" name="PlaceHolder 3"/>
          <p:cNvSpPr>
            <a:spLocks noGrp="1"/>
          </p:cNvSpPr>
          <p:nvPr>
            <p:ph type="dt" idx="72"/>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9"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0" name="Picture 8" descr=""/>
          <p:cNvPicPr/>
          <p:nvPr/>
        </p:nvPicPr>
        <p:blipFill>
          <a:blip r:embed="rId4"/>
          <a:stretch/>
        </p:blipFill>
        <p:spPr>
          <a:xfrm>
            <a:off x="11020320" y="239760"/>
            <a:ext cx="951120" cy="1141560"/>
          </a:xfrm>
          <a:prstGeom prst="rect">
            <a:avLst/>
          </a:prstGeom>
          <a:ln w="0">
            <a:noFill/>
          </a:ln>
        </p:spPr>
      </p:pic>
      <p:sp>
        <p:nvSpPr>
          <p:cNvPr id="141" name="PlaceHolder 1"/>
          <p:cNvSpPr>
            <a:spLocks noGrp="1"/>
          </p:cNvSpPr>
          <p:nvPr>
            <p:ph type="ftr" idx="73"/>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2" name="PlaceHolder 2"/>
          <p:cNvSpPr>
            <a:spLocks noGrp="1"/>
          </p:cNvSpPr>
          <p:nvPr>
            <p:ph type="sldNum" idx="7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4704AE7-834F-429B-97C4-CAA9AC219CA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3" name="PlaceHolder 3"/>
          <p:cNvSpPr>
            <a:spLocks noGrp="1"/>
          </p:cNvSpPr>
          <p:nvPr>
            <p:ph type="dt" idx="75"/>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4"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45" name="PlaceHolder 1"/>
          <p:cNvSpPr>
            <a:spLocks noGrp="1"/>
          </p:cNvSpPr>
          <p:nvPr>
            <p:ph type="ftr" idx="76"/>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6" name="PlaceHolder 2"/>
          <p:cNvSpPr>
            <a:spLocks noGrp="1"/>
          </p:cNvSpPr>
          <p:nvPr>
            <p:ph type="sldNum" idx="7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875AE0A-E0D3-4F08-A75F-007F51B3DE6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7" name="PlaceHolder 3"/>
          <p:cNvSpPr>
            <a:spLocks noGrp="1"/>
          </p:cNvSpPr>
          <p:nvPr>
            <p:ph type="dt" idx="78"/>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9" name="Picture 8" descr=""/>
          <p:cNvPicPr/>
          <p:nvPr/>
        </p:nvPicPr>
        <p:blipFill>
          <a:blip r:embed="rId4"/>
          <a:stretch/>
        </p:blipFill>
        <p:spPr>
          <a:xfrm>
            <a:off x="11174400" y="17640"/>
            <a:ext cx="984960" cy="1182240"/>
          </a:xfrm>
          <a:prstGeom prst="rect">
            <a:avLst/>
          </a:prstGeom>
          <a:ln w="0">
            <a:noFill/>
          </a:ln>
        </p:spPr>
      </p:pic>
      <p:sp>
        <p:nvSpPr>
          <p:cNvPr id="150" name="PlaceHolder 1"/>
          <p:cNvSpPr>
            <a:spLocks noGrp="1"/>
          </p:cNvSpPr>
          <p:nvPr>
            <p:ph type="ftr" idx="79"/>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1" name="PlaceHolder 2"/>
          <p:cNvSpPr>
            <a:spLocks noGrp="1"/>
          </p:cNvSpPr>
          <p:nvPr>
            <p:ph type="sldNum" idx="8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9AD63C4-0C22-477E-9D45-A13767D6DE7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2" name="PlaceHolder 3"/>
          <p:cNvSpPr>
            <a:spLocks noGrp="1"/>
          </p:cNvSpPr>
          <p:nvPr>
            <p:ph type="dt" idx="81"/>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4" name="PlaceHolder 1"/>
          <p:cNvSpPr>
            <a:spLocks noGrp="1"/>
          </p:cNvSpPr>
          <p:nvPr>
            <p:ph type="ftr" idx="82"/>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5" name="PlaceHolder 2"/>
          <p:cNvSpPr>
            <a:spLocks noGrp="1"/>
          </p:cNvSpPr>
          <p:nvPr>
            <p:ph type="sldNum" idx="8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502711F-4554-4694-9035-7FAF4BE0605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6" name="PlaceHolder 3"/>
          <p:cNvSpPr>
            <a:spLocks noGrp="1"/>
          </p:cNvSpPr>
          <p:nvPr>
            <p:ph type="dt" idx="84"/>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8" name="PlaceHolder 1"/>
          <p:cNvSpPr>
            <a:spLocks noGrp="1"/>
          </p:cNvSpPr>
          <p:nvPr>
            <p:ph type="ftr" idx="85"/>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9" name="PlaceHolder 2"/>
          <p:cNvSpPr>
            <a:spLocks noGrp="1"/>
          </p:cNvSpPr>
          <p:nvPr>
            <p:ph type="sldNum" idx="8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106B49C-F533-4D8C-BE45-6A09AC2FCC8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0" name="PlaceHolder 3"/>
          <p:cNvSpPr>
            <a:spLocks noGrp="1"/>
          </p:cNvSpPr>
          <p:nvPr>
            <p:ph type="dt" idx="87"/>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 name="PlaceHolder 1"/>
          <p:cNvSpPr>
            <a:spLocks noGrp="1"/>
          </p:cNvSpPr>
          <p:nvPr>
            <p:ph type="ftr" idx="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 name="PlaceHolder 2"/>
          <p:cNvSpPr>
            <a:spLocks noGrp="1"/>
          </p:cNvSpPr>
          <p:nvPr>
            <p:ph type="sldNum" idx="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CDDF642F-D226-46D8-86A0-7F8E257E19B7}"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
        <p:nvSpPr>
          <p:cNvPr id="12" name="PlaceHolder 3"/>
          <p:cNvSpPr>
            <a:spLocks noGrp="1"/>
          </p:cNvSpPr>
          <p:nvPr>
            <p:ph type="dt" idx="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64" name="PlaceHolder 1"/>
          <p:cNvSpPr>
            <a:spLocks noGrp="1"/>
          </p:cNvSpPr>
          <p:nvPr>
            <p:ph type="ftr" idx="88"/>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5" name="PlaceHolder 2"/>
          <p:cNvSpPr>
            <a:spLocks noGrp="1"/>
          </p:cNvSpPr>
          <p:nvPr>
            <p:ph type="sldNum" idx="8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8ED0B6C-C27A-4B90-908E-F3D289EE5F9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6" name="PlaceHolder 3"/>
          <p:cNvSpPr>
            <a:spLocks noGrp="1"/>
          </p:cNvSpPr>
          <p:nvPr>
            <p:ph type="dt" idx="90"/>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9"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0" name="PlaceHolder 1"/>
          <p:cNvSpPr>
            <a:spLocks noGrp="1"/>
          </p:cNvSpPr>
          <p:nvPr>
            <p:ph type="ftr" idx="9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1" name="PlaceHolder 2"/>
          <p:cNvSpPr>
            <a:spLocks noGrp="1"/>
          </p:cNvSpPr>
          <p:nvPr>
            <p:ph type="sldNum" idx="9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AAC23F9-5E1B-4FB6-92DF-8EA5417A45B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2" name="PlaceHolder 3"/>
          <p:cNvSpPr>
            <a:spLocks noGrp="1"/>
          </p:cNvSpPr>
          <p:nvPr>
            <p:ph type="dt" idx="9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4" name="PlaceHolder 1"/>
          <p:cNvSpPr>
            <a:spLocks noGrp="1"/>
          </p:cNvSpPr>
          <p:nvPr>
            <p:ph type="ftr" idx="94"/>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5" name="PlaceHolder 2"/>
          <p:cNvSpPr>
            <a:spLocks noGrp="1"/>
          </p:cNvSpPr>
          <p:nvPr>
            <p:ph type="sldNum" idx="9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63F2D8F-96BC-40A1-825B-AE04A5E37B1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6" name="PlaceHolder 3"/>
          <p:cNvSpPr>
            <a:spLocks noGrp="1"/>
          </p:cNvSpPr>
          <p:nvPr>
            <p:ph type="dt" idx="96"/>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7"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78" name="Picture 7" descr=""/>
          <p:cNvPicPr/>
          <p:nvPr/>
        </p:nvPicPr>
        <p:blipFill>
          <a:blip r:embed="rId4"/>
          <a:stretch/>
        </p:blipFill>
        <p:spPr>
          <a:xfrm>
            <a:off x="10999440" y="165960"/>
            <a:ext cx="984960" cy="1182240"/>
          </a:xfrm>
          <a:prstGeom prst="rect">
            <a:avLst/>
          </a:prstGeom>
          <a:ln w="0">
            <a:noFill/>
          </a:ln>
        </p:spPr>
      </p:pic>
      <p:sp>
        <p:nvSpPr>
          <p:cNvPr id="179" name="PlaceHolder 1"/>
          <p:cNvSpPr>
            <a:spLocks noGrp="1"/>
          </p:cNvSpPr>
          <p:nvPr>
            <p:ph type="ftr" idx="9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0" name="PlaceHolder 2"/>
          <p:cNvSpPr>
            <a:spLocks noGrp="1"/>
          </p:cNvSpPr>
          <p:nvPr>
            <p:ph type="sldNum" idx="9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42F6634-71FC-4350-BBE6-B77C5F907C8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81" name="PlaceHolder 3"/>
          <p:cNvSpPr>
            <a:spLocks noGrp="1"/>
          </p:cNvSpPr>
          <p:nvPr>
            <p:ph type="dt" idx="9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3" r:id="rId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4"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85" name="Picture 7" descr=""/>
          <p:cNvPicPr/>
          <p:nvPr/>
        </p:nvPicPr>
        <p:blipFill>
          <a:blip r:embed="rId4"/>
          <a:stretch/>
        </p:blipFill>
        <p:spPr>
          <a:xfrm>
            <a:off x="10999440" y="165960"/>
            <a:ext cx="984960" cy="1182240"/>
          </a:xfrm>
          <a:prstGeom prst="rect">
            <a:avLst/>
          </a:prstGeom>
          <a:ln w="0">
            <a:noFill/>
          </a:ln>
        </p:spPr>
      </p:pic>
      <p:sp>
        <p:nvSpPr>
          <p:cNvPr id="186" name="PlaceHolder 1"/>
          <p:cNvSpPr>
            <a:spLocks noGrp="1"/>
          </p:cNvSpPr>
          <p:nvPr>
            <p:ph type="title"/>
          </p:nvPr>
        </p:nvSpPr>
        <p:spPr>
          <a:xfrm>
            <a:off x="609480" y="273600"/>
            <a:ext cx="10971000" cy="114336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87" name="PlaceHolder 2"/>
          <p:cNvSpPr>
            <a:spLocks noGrp="1"/>
          </p:cNvSpPr>
          <p:nvPr>
            <p:ph type="body"/>
          </p:nvPr>
        </p:nvSpPr>
        <p:spPr>
          <a:xfrm>
            <a:off x="609480" y="1604520"/>
            <a:ext cx="10972080" cy="3976920"/>
          </a:xfrm>
          <a:prstGeom prst="rect">
            <a:avLst/>
          </a:prstGeom>
          <a:noFill/>
          <a:ln w="0">
            <a:noFill/>
          </a:ln>
        </p:spPr>
        <p:txBody>
          <a:bodyPr numCol="1" spcCol="0"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88" name="PlaceHolder 3"/>
          <p:cNvSpPr>
            <a:spLocks noGrp="1"/>
          </p:cNvSpPr>
          <p:nvPr>
            <p:ph type="ftr" idx="100"/>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9" name="PlaceHolder 4"/>
          <p:cNvSpPr>
            <a:spLocks noGrp="1"/>
          </p:cNvSpPr>
          <p:nvPr>
            <p:ph type="sldNum" idx="10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5DEC228-EC23-4202-B280-19BAD41BCD9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90" name="PlaceHolder 5"/>
          <p:cNvSpPr>
            <a:spLocks noGrp="1"/>
          </p:cNvSpPr>
          <p:nvPr>
            <p:ph type="dt" idx="102"/>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4" name="Picture 7" descr=""/>
          <p:cNvPicPr/>
          <p:nvPr/>
        </p:nvPicPr>
        <p:blipFill>
          <a:blip r:embed="rId4"/>
          <a:stretch/>
        </p:blipFill>
        <p:spPr>
          <a:xfrm>
            <a:off x="10999440" y="165960"/>
            <a:ext cx="984960" cy="1182240"/>
          </a:xfrm>
          <a:prstGeom prst="rect">
            <a:avLst/>
          </a:prstGeom>
          <a:ln w="0">
            <a:noFill/>
          </a:ln>
        </p:spPr>
      </p:pic>
      <p:sp>
        <p:nvSpPr>
          <p:cNvPr id="195" name="PlaceHolder 1"/>
          <p:cNvSpPr>
            <a:spLocks noGrp="1"/>
          </p:cNvSpPr>
          <p:nvPr>
            <p:ph type="title"/>
          </p:nvPr>
        </p:nvSpPr>
        <p:spPr>
          <a:xfrm>
            <a:off x="609480" y="273600"/>
            <a:ext cx="10971000" cy="114336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96" name="PlaceHolder 2"/>
          <p:cNvSpPr>
            <a:spLocks noGrp="1"/>
          </p:cNvSpPr>
          <p:nvPr>
            <p:ph type="ftr" idx="103"/>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7" name="PlaceHolder 3"/>
          <p:cNvSpPr>
            <a:spLocks noGrp="1"/>
          </p:cNvSpPr>
          <p:nvPr>
            <p:ph type="sldNum" idx="10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BCC35FE-D9BF-4C46-B481-E81937CE252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98" name="PlaceHolder 4"/>
          <p:cNvSpPr>
            <a:spLocks noGrp="1"/>
          </p:cNvSpPr>
          <p:nvPr>
            <p:ph type="dt" idx="105"/>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9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7" r:id="rId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1"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02" name="Picture 7" descr=""/>
          <p:cNvPicPr/>
          <p:nvPr/>
        </p:nvPicPr>
        <p:blipFill>
          <a:blip r:embed="rId4"/>
          <a:stretch/>
        </p:blipFill>
        <p:spPr>
          <a:xfrm>
            <a:off x="10999440" y="165960"/>
            <a:ext cx="984960" cy="1182240"/>
          </a:xfrm>
          <a:prstGeom prst="rect">
            <a:avLst/>
          </a:prstGeom>
          <a:ln w="0">
            <a:noFill/>
          </a:ln>
        </p:spPr>
      </p:pic>
      <p:sp>
        <p:nvSpPr>
          <p:cNvPr id="203" name="PlaceHolder 1"/>
          <p:cNvSpPr>
            <a:spLocks noGrp="1"/>
          </p:cNvSpPr>
          <p:nvPr>
            <p:ph type="ftr" idx="106"/>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4" name="PlaceHolder 2"/>
          <p:cNvSpPr>
            <a:spLocks noGrp="1"/>
          </p:cNvSpPr>
          <p:nvPr>
            <p:ph type="sldNum" idx="10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9DEA205-F898-4032-9685-E497F72EE1B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5" name="PlaceHolder 3"/>
          <p:cNvSpPr>
            <a:spLocks noGrp="1"/>
          </p:cNvSpPr>
          <p:nvPr>
            <p:ph type="dt" idx="108"/>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20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20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9" r:id="rId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09" name="Picture 7" descr=""/>
          <p:cNvPicPr/>
          <p:nvPr/>
        </p:nvPicPr>
        <p:blipFill>
          <a:blip r:embed="rId4"/>
          <a:stretch/>
        </p:blipFill>
        <p:spPr>
          <a:xfrm>
            <a:off x="10999440" y="165960"/>
            <a:ext cx="984960" cy="1182240"/>
          </a:xfrm>
          <a:prstGeom prst="rect">
            <a:avLst/>
          </a:prstGeom>
          <a:ln w="0">
            <a:noFill/>
          </a:ln>
        </p:spPr>
      </p:pic>
      <p:sp>
        <p:nvSpPr>
          <p:cNvPr id="210" name="PlaceHolder 1"/>
          <p:cNvSpPr>
            <a:spLocks noGrp="1"/>
          </p:cNvSpPr>
          <p:nvPr>
            <p:ph type="title"/>
          </p:nvPr>
        </p:nvSpPr>
        <p:spPr>
          <a:xfrm>
            <a:off x="609480" y="273600"/>
            <a:ext cx="10971000" cy="114336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11" name="PlaceHolder 2"/>
          <p:cNvSpPr>
            <a:spLocks noGrp="1"/>
          </p:cNvSpPr>
          <p:nvPr>
            <p:ph type="body"/>
          </p:nvPr>
        </p:nvSpPr>
        <p:spPr>
          <a:xfrm>
            <a:off x="609480" y="1604520"/>
            <a:ext cx="5353920" cy="3976920"/>
          </a:xfrm>
          <a:prstGeom prst="rect">
            <a:avLst/>
          </a:prstGeom>
          <a:noFill/>
          <a:ln w="0">
            <a:noFill/>
          </a:ln>
        </p:spPr>
        <p:txBody>
          <a:bodyPr numCol="1" spcCol="0"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2" name="PlaceHolder 3"/>
          <p:cNvSpPr>
            <a:spLocks noGrp="1"/>
          </p:cNvSpPr>
          <p:nvPr>
            <p:ph type="body"/>
          </p:nvPr>
        </p:nvSpPr>
        <p:spPr>
          <a:xfrm>
            <a:off x="6231960" y="1604520"/>
            <a:ext cx="5353920" cy="3976920"/>
          </a:xfrm>
          <a:prstGeom prst="rect">
            <a:avLst/>
          </a:prstGeom>
          <a:noFill/>
          <a:ln w="0">
            <a:noFill/>
          </a:ln>
        </p:spPr>
        <p:txBody>
          <a:bodyPr numCol="1" spcCol="0"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3" name="PlaceHolder 4"/>
          <p:cNvSpPr>
            <a:spLocks noGrp="1"/>
          </p:cNvSpPr>
          <p:nvPr>
            <p:ph type="ftr" idx="109"/>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4" name="PlaceHolder 5"/>
          <p:cNvSpPr>
            <a:spLocks noGrp="1"/>
          </p:cNvSpPr>
          <p:nvPr>
            <p:ph type="sldNum" idx="11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727EC71-D49A-4283-8822-95166D03CB2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15" name="PlaceHolder 6"/>
          <p:cNvSpPr>
            <a:spLocks noGrp="1"/>
          </p:cNvSpPr>
          <p:nvPr>
            <p:ph type="dt" idx="111"/>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9"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20" name="Picture 7" descr=""/>
          <p:cNvPicPr/>
          <p:nvPr/>
        </p:nvPicPr>
        <p:blipFill>
          <a:blip r:embed="rId4"/>
          <a:stretch/>
        </p:blipFill>
        <p:spPr>
          <a:xfrm>
            <a:off x="10999440" y="165960"/>
            <a:ext cx="984960" cy="1182240"/>
          </a:xfrm>
          <a:prstGeom prst="rect">
            <a:avLst/>
          </a:prstGeom>
          <a:ln w="0">
            <a:noFill/>
          </a:ln>
        </p:spPr>
      </p:pic>
      <p:sp>
        <p:nvSpPr>
          <p:cNvPr id="221" name="PlaceHolder 1"/>
          <p:cNvSpPr>
            <a:spLocks noGrp="1"/>
          </p:cNvSpPr>
          <p:nvPr>
            <p:ph type="ftr" idx="112"/>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2" name="PlaceHolder 2"/>
          <p:cNvSpPr>
            <a:spLocks noGrp="1"/>
          </p:cNvSpPr>
          <p:nvPr>
            <p:ph type="sldNum" idx="11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D909649-0046-49C0-8EB8-425D97FE4D3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3" name="PlaceHolder 3"/>
          <p:cNvSpPr>
            <a:spLocks noGrp="1"/>
          </p:cNvSpPr>
          <p:nvPr>
            <p:ph type="dt" idx="114"/>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5"/>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4"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25" name="PlaceHolder 1"/>
          <p:cNvSpPr>
            <a:spLocks noGrp="1"/>
          </p:cNvSpPr>
          <p:nvPr>
            <p:ph type="ftr" idx="115"/>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6" name="PlaceHolder 2"/>
          <p:cNvSpPr>
            <a:spLocks noGrp="1"/>
          </p:cNvSpPr>
          <p:nvPr>
            <p:ph type="sldNum" idx="11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8BB70A9-39AF-48DB-885B-E2F61A1BCC8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7" name="PlaceHolder 3"/>
          <p:cNvSpPr>
            <a:spLocks noGrp="1"/>
          </p:cNvSpPr>
          <p:nvPr>
            <p:ph type="dt" idx="117"/>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15" name="PlaceHolder 1"/>
          <p:cNvSpPr>
            <a:spLocks noGrp="1"/>
          </p:cNvSpPr>
          <p:nvPr>
            <p:ph type="ftr" idx="10"/>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 name="PlaceHolder 2"/>
          <p:cNvSpPr>
            <a:spLocks noGrp="1"/>
          </p:cNvSpPr>
          <p:nvPr>
            <p:ph type="sldNum" idx="1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C2B2104-ADE0-4304-A82B-9BDE8A7FF03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 name="PlaceHolder 3"/>
          <p:cNvSpPr>
            <a:spLocks noGrp="1"/>
          </p:cNvSpPr>
          <p:nvPr>
            <p:ph type="dt" idx="12"/>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29" name="Picture 8" descr=""/>
          <p:cNvPicPr/>
          <p:nvPr/>
        </p:nvPicPr>
        <p:blipFill>
          <a:blip r:embed="rId4"/>
          <a:stretch/>
        </p:blipFill>
        <p:spPr>
          <a:xfrm>
            <a:off x="10999440" y="165960"/>
            <a:ext cx="984960" cy="1182240"/>
          </a:xfrm>
          <a:prstGeom prst="rect">
            <a:avLst/>
          </a:prstGeom>
          <a:ln w="0">
            <a:noFill/>
          </a:ln>
        </p:spPr>
      </p:pic>
      <p:sp>
        <p:nvSpPr>
          <p:cNvPr id="230" name="PlaceHolder 1"/>
          <p:cNvSpPr>
            <a:spLocks noGrp="1"/>
          </p:cNvSpPr>
          <p:nvPr>
            <p:ph type="ftr" idx="118"/>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1" name="PlaceHolder 2"/>
          <p:cNvSpPr>
            <a:spLocks noGrp="1"/>
          </p:cNvSpPr>
          <p:nvPr>
            <p:ph type="sldNum" idx="11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41D39A4-9972-4328-A8BB-1A9A5335BD5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2" name="PlaceHolder 3"/>
          <p:cNvSpPr>
            <a:spLocks noGrp="1"/>
          </p:cNvSpPr>
          <p:nvPr>
            <p:ph type="dt" idx="120"/>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4" name="Picture 10" descr=""/>
          <p:cNvPicPr/>
          <p:nvPr/>
        </p:nvPicPr>
        <p:blipFill>
          <a:blip r:embed="rId4"/>
          <a:stretch/>
        </p:blipFill>
        <p:spPr>
          <a:xfrm>
            <a:off x="10999440" y="165960"/>
            <a:ext cx="984960" cy="1182240"/>
          </a:xfrm>
          <a:prstGeom prst="rect">
            <a:avLst/>
          </a:prstGeom>
          <a:ln w="0">
            <a:noFill/>
          </a:ln>
        </p:spPr>
      </p:pic>
      <p:sp>
        <p:nvSpPr>
          <p:cNvPr id="235" name="PlaceHolder 1"/>
          <p:cNvSpPr>
            <a:spLocks noGrp="1"/>
          </p:cNvSpPr>
          <p:nvPr>
            <p:ph type="ftr" idx="12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6" name="PlaceHolder 2"/>
          <p:cNvSpPr>
            <a:spLocks noGrp="1"/>
          </p:cNvSpPr>
          <p:nvPr>
            <p:ph type="sldNum" idx="12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D6F577A-D9EC-407D-B16C-E6C2636D19D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7" name="PlaceHolder 3"/>
          <p:cNvSpPr>
            <a:spLocks noGrp="1"/>
          </p:cNvSpPr>
          <p:nvPr>
            <p:ph type="dt" idx="12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9" name="Picture 6" descr=""/>
          <p:cNvPicPr/>
          <p:nvPr/>
        </p:nvPicPr>
        <p:blipFill>
          <a:blip r:embed="rId4"/>
          <a:stretch/>
        </p:blipFill>
        <p:spPr>
          <a:xfrm>
            <a:off x="10999440" y="165960"/>
            <a:ext cx="984960" cy="1182240"/>
          </a:xfrm>
          <a:prstGeom prst="rect">
            <a:avLst/>
          </a:prstGeom>
          <a:ln w="0">
            <a:noFill/>
          </a:ln>
        </p:spPr>
      </p:pic>
      <p:sp>
        <p:nvSpPr>
          <p:cNvPr id="240" name="PlaceHolder 1"/>
          <p:cNvSpPr>
            <a:spLocks noGrp="1"/>
          </p:cNvSpPr>
          <p:nvPr>
            <p:ph type="ftr" idx="124"/>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1" name="PlaceHolder 2"/>
          <p:cNvSpPr>
            <a:spLocks noGrp="1"/>
          </p:cNvSpPr>
          <p:nvPr>
            <p:ph type="sldNum" idx="12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6AA427E-30F6-488F-86EA-43973B2E180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2" name="PlaceHolder 3"/>
          <p:cNvSpPr>
            <a:spLocks noGrp="1"/>
          </p:cNvSpPr>
          <p:nvPr>
            <p:ph type="dt" idx="126"/>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44" name="PlaceHolder 1"/>
          <p:cNvSpPr>
            <a:spLocks noGrp="1"/>
          </p:cNvSpPr>
          <p:nvPr>
            <p:ph type="ftr" idx="12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5" name="PlaceHolder 2"/>
          <p:cNvSpPr>
            <a:spLocks noGrp="1"/>
          </p:cNvSpPr>
          <p:nvPr>
            <p:ph type="sldNum" idx="12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17FC72E-0DA9-4DED-B7E7-CE9EA1E0EF1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6" name="PlaceHolder 3"/>
          <p:cNvSpPr>
            <a:spLocks noGrp="1"/>
          </p:cNvSpPr>
          <p:nvPr>
            <p:ph type="dt" idx="12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7"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8" name="Picture 5" descr=""/>
          <p:cNvPicPr/>
          <p:nvPr/>
        </p:nvPicPr>
        <p:blipFill>
          <a:blip r:embed="rId4"/>
          <a:stretch/>
        </p:blipFill>
        <p:spPr>
          <a:xfrm>
            <a:off x="10999440" y="165960"/>
            <a:ext cx="984960" cy="1182240"/>
          </a:xfrm>
          <a:prstGeom prst="rect">
            <a:avLst/>
          </a:prstGeom>
          <a:ln w="0">
            <a:noFill/>
          </a:ln>
        </p:spPr>
      </p:pic>
      <p:sp>
        <p:nvSpPr>
          <p:cNvPr id="249" name="PlaceHolder 1"/>
          <p:cNvSpPr>
            <a:spLocks noGrp="1"/>
          </p:cNvSpPr>
          <p:nvPr>
            <p:ph type="ftr" idx="130"/>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0" name="PlaceHolder 2"/>
          <p:cNvSpPr>
            <a:spLocks noGrp="1"/>
          </p:cNvSpPr>
          <p:nvPr>
            <p:ph type="sldNum" idx="13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3BE0902-33A4-4405-9F64-AD59929820D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51" name="PlaceHolder 3"/>
          <p:cNvSpPr>
            <a:spLocks noGrp="1"/>
          </p:cNvSpPr>
          <p:nvPr>
            <p:ph type="dt" idx="132"/>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52" name="Group 25"/>
          <p:cNvGrpSpPr/>
          <p:nvPr/>
        </p:nvGrpSpPr>
        <p:grpSpPr>
          <a:xfrm>
            <a:off x="11330640" y="99360"/>
            <a:ext cx="768600" cy="1021320"/>
            <a:chOff x="11330640" y="99360"/>
            <a:chExt cx="768600" cy="1021320"/>
          </a:xfrm>
        </p:grpSpPr>
        <p:grpSp>
          <p:nvGrpSpPr>
            <p:cNvPr id="253" name="Group 24"/>
            <p:cNvGrpSpPr/>
            <p:nvPr/>
          </p:nvGrpSpPr>
          <p:grpSpPr>
            <a:xfrm>
              <a:off x="11330640" y="99360"/>
              <a:ext cx="768600" cy="1021320"/>
              <a:chOff x="11330640" y="99360"/>
              <a:chExt cx="768600" cy="1021320"/>
            </a:xfrm>
          </p:grpSpPr>
          <p:pic>
            <p:nvPicPr>
              <p:cNvPr id="254" name="Picture 23" descr=""/>
              <p:cNvPicPr/>
              <p:nvPr/>
            </p:nvPicPr>
            <p:blipFill>
              <a:blip r:embed="rId3"/>
              <a:stretch/>
            </p:blipFill>
            <p:spPr>
              <a:xfrm>
                <a:off x="11330640" y="99360"/>
                <a:ext cx="768600" cy="1021320"/>
              </a:xfrm>
              <a:prstGeom prst="rect">
                <a:avLst/>
              </a:prstGeom>
              <a:ln w="0">
                <a:noFill/>
              </a:ln>
            </p:spPr>
          </p:pic>
          <p:grpSp>
            <p:nvGrpSpPr>
              <p:cNvPr id="255" name="Group 27"/>
              <p:cNvGrpSpPr/>
              <p:nvPr/>
            </p:nvGrpSpPr>
            <p:grpSpPr>
              <a:xfrm>
                <a:off x="11535120" y="443520"/>
                <a:ext cx="483840" cy="497160"/>
                <a:chOff x="11535120" y="443520"/>
                <a:chExt cx="483840" cy="497160"/>
              </a:xfrm>
            </p:grpSpPr>
            <p:sp>
              <p:nvSpPr>
                <p:cNvPr id="256" name="Oval 28"/>
                <p:cNvSpPr/>
                <p:nvPr/>
              </p:nvSpPr>
              <p:spPr>
                <a:xfrm>
                  <a:off x="11535120" y="44352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57" name="Rectangle 29"/>
                <p:cNvSpPr txBox="1"/>
                <p:nvPr/>
              </p:nvSpPr>
              <p:spPr>
                <a:xfrm>
                  <a:off x="11599920" y="53820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58" name="Picture 7" descr=""/>
            <p:cNvPicPr/>
            <p:nvPr/>
          </p:nvPicPr>
          <p:blipFill>
            <a:blip r:embed="rId4"/>
            <a:stretch/>
          </p:blipFill>
          <p:spPr>
            <a:xfrm>
              <a:off x="11697840" y="609120"/>
              <a:ext cx="158400" cy="162720"/>
            </a:xfrm>
            <a:prstGeom prst="rect">
              <a:avLst/>
            </a:prstGeom>
            <a:ln w="0">
              <a:noFill/>
            </a:ln>
          </p:spPr>
        </p:pic>
      </p:grpSp>
      <p:sp>
        <p:nvSpPr>
          <p:cNvPr id="259" name="PlaceHolder 1"/>
          <p:cNvSpPr>
            <a:spLocks noGrp="1"/>
          </p:cNvSpPr>
          <p:nvPr>
            <p:ph type="ftr" idx="133"/>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0" name="PlaceHolder 2"/>
          <p:cNvSpPr>
            <a:spLocks noGrp="1"/>
          </p:cNvSpPr>
          <p:nvPr>
            <p:ph type="sldNum" idx="13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61AB135-FDE6-4AAC-A1BA-1ABABC4A1E28}"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61" name="PlaceHolder 3"/>
          <p:cNvSpPr>
            <a:spLocks noGrp="1"/>
          </p:cNvSpPr>
          <p:nvPr>
            <p:ph type="dt" idx="135"/>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62" name="Group 25"/>
          <p:cNvGrpSpPr/>
          <p:nvPr/>
        </p:nvGrpSpPr>
        <p:grpSpPr>
          <a:xfrm>
            <a:off x="11347560" y="98280"/>
            <a:ext cx="768600" cy="1021320"/>
            <a:chOff x="11347560" y="98280"/>
            <a:chExt cx="768600" cy="1021320"/>
          </a:xfrm>
        </p:grpSpPr>
        <p:grpSp>
          <p:nvGrpSpPr>
            <p:cNvPr id="263" name="Group 24"/>
            <p:cNvGrpSpPr/>
            <p:nvPr/>
          </p:nvGrpSpPr>
          <p:grpSpPr>
            <a:xfrm>
              <a:off x="11347560" y="98280"/>
              <a:ext cx="768600" cy="1021320"/>
              <a:chOff x="11347560" y="98280"/>
              <a:chExt cx="768600" cy="1021320"/>
            </a:xfrm>
          </p:grpSpPr>
          <p:pic>
            <p:nvPicPr>
              <p:cNvPr id="264" name="Picture 23" descr=""/>
              <p:cNvPicPr/>
              <p:nvPr/>
            </p:nvPicPr>
            <p:blipFill>
              <a:blip r:embed="rId3"/>
              <a:stretch/>
            </p:blipFill>
            <p:spPr>
              <a:xfrm>
                <a:off x="11347560" y="98280"/>
                <a:ext cx="768600" cy="1021320"/>
              </a:xfrm>
              <a:prstGeom prst="rect">
                <a:avLst/>
              </a:prstGeom>
              <a:ln w="0">
                <a:noFill/>
              </a:ln>
            </p:spPr>
          </p:pic>
          <p:grpSp>
            <p:nvGrpSpPr>
              <p:cNvPr id="265" name="Group 12"/>
              <p:cNvGrpSpPr/>
              <p:nvPr/>
            </p:nvGrpSpPr>
            <p:grpSpPr>
              <a:xfrm>
                <a:off x="11552040" y="442800"/>
                <a:ext cx="483840" cy="497160"/>
                <a:chOff x="11552040" y="442800"/>
                <a:chExt cx="483840" cy="497160"/>
              </a:xfrm>
            </p:grpSpPr>
            <p:sp>
              <p:nvSpPr>
                <p:cNvPr id="266" name="Oval 13"/>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67" name="Rectangle 14"/>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68" name="Picture 7" descr=""/>
            <p:cNvPicPr/>
            <p:nvPr/>
          </p:nvPicPr>
          <p:blipFill>
            <a:blip r:embed="rId4"/>
            <a:stretch/>
          </p:blipFill>
          <p:spPr>
            <a:xfrm>
              <a:off x="11714760" y="608400"/>
              <a:ext cx="158400" cy="162720"/>
            </a:xfrm>
            <a:prstGeom prst="rect">
              <a:avLst/>
            </a:prstGeom>
            <a:ln w="0">
              <a:noFill/>
            </a:ln>
          </p:spPr>
        </p:pic>
      </p:grpSp>
      <p:sp>
        <p:nvSpPr>
          <p:cNvPr id="269" name="PlaceHolder 1"/>
          <p:cNvSpPr>
            <a:spLocks noGrp="1"/>
          </p:cNvSpPr>
          <p:nvPr>
            <p:ph type="ftr" idx="136"/>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0" name="PlaceHolder 2"/>
          <p:cNvSpPr>
            <a:spLocks noGrp="1"/>
          </p:cNvSpPr>
          <p:nvPr>
            <p:ph type="sldNum" idx="13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D280B3A-685E-48F6-B5E6-1194870D7258}"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71" name="PlaceHolder 3"/>
          <p:cNvSpPr>
            <a:spLocks noGrp="1"/>
          </p:cNvSpPr>
          <p:nvPr>
            <p:ph type="dt" idx="138"/>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72" name="Group 25"/>
          <p:cNvGrpSpPr/>
          <p:nvPr/>
        </p:nvGrpSpPr>
        <p:grpSpPr>
          <a:xfrm>
            <a:off x="11347560" y="98280"/>
            <a:ext cx="768600" cy="1021320"/>
            <a:chOff x="11347560" y="98280"/>
            <a:chExt cx="768600" cy="1021320"/>
          </a:xfrm>
        </p:grpSpPr>
        <p:grpSp>
          <p:nvGrpSpPr>
            <p:cNvPr id="273" name="Group 24"/>
            <p:cNvGrpSpPr/>
            <p:nvPr/>
          </p:nvGrpSpPr>
          <p:grpSpPr>
            <a:xfrm>
              <a:off x="11347560" y="98280"/>
              <a:ext cx="768600" cy="1021320"/>
              <a:chOff x="11347560" y="98280"/>
              <a:chExt cx="768600" cy="1021320"/>
            </a:xfrm>
          </p:grpSpPr>
          <p:pic>
            <p:nvPicPr>
              <p:cNvPr id="274" name="Picture 23" descr=""/>
              <p:cNvPicPr/>
              <p:nvPr/>
            </p:nvPicPr>
            <p:blipFill>
              <a:blip r:embed="rId3"/>
              <a:stretch/>
            </p:blipFill>
            <p:spPr>
              <a:xfrm>
                <a:off x="11347560" y="98280"/>
                <a:ext cx="768600" cy="1021320"/>
              </a:xfrm>
              <a:prstGeom prst="rect">
                <a:avLst/>
              </a:prstGeom>
              <a:ln w="0">
                <a:noFill/>
              </a:ln>
            </p:spPr>
          </p:pic>
          <p:grpSp>
            <p:nvGrpSpPr>
              <p:cNvPr id="275" name="Group 12"/>
              <p:cNvGrpSpPr/>
              <p:nvPr/>
            </p:nvGrpSpPr>
            <p:grpSpPr>
              <a:xfrm>
                <a:off x="11552040" y="442800"/>
                <a:ext cx="483840" cy="497160"/>
                <a:chOff x="11552040" y="442800"/>
                <a:chExt cx="483840" cy="497160"/>
              </a:xfrm>
            </p:grpSpPr>
            <p:sp>
              <p:nvSpPr>
                <p:cNvPr id="276" name="Oval 13"/>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77" name="Rectangle 14"/>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78" name="Picture 7" descr=""/>
            <p:cNvPicPr/>
            <p:nvPr/>
          </p:nvPicPr>
          <p:blipFill>
            <a:blip r:embed="rId4"/>
            <a:stretch/>
          </p:blipFill>
          <p:spPr>
            <a:xfrm>
              <a:off x="11714760" y="608400"/>
              <a:ext cx="158400" cy="162720"/>
            </a:xfrm>
            <a:prstGeom prst="rect">
              <a:avLst/>
            </a:prstGeom>
            <a:ln w="0">
              <a:noFill/>
            </a:ln>
          </p:spPr>
        </p:pic>
      </p:grpSp>
      <p:sp>
        <p:nvSpPr>
          <p:cNvPr id="279" name="PlaceHolder 1"/>
          <p:cNvSpPr>
            <a:spLocks noGrp="1"/>
          </p:cNvSpPr>
          <p:nvPr>
            <p:ph type="ftr" idx="139"/>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0" name="PlaceHolder 2"/>
          <p:cNvSpPr>
            <a:spLocks noGrp="1"/>
          </p:cNvSpPr>
          <p:nvPr>
            <p:ph type="sldNum" idx="14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4696AE89-A9E3-4FF1-AEA7-E329E4014ECE}"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81" name="PlaceHolder 3"/>
          <p:cNvSpPr>
            <a:spLocks noGrp="1"/>
          </p:cNvSpPr>
          <p:nvPr>
            <p:ph type="dt" idx="141"/>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5"/>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82" name="Group 25"/>
          <p:cNvGrpSpPr/>
          <p:nvPr/>
        </p:nvGrpSpPr>
        <p:grpSpPr>
          <a:xfrm>
            <a:off x="11347560" y="98280"/>
            <a:ext cx="768600" cy="1021320"/>
            <a:chOff x="11347560" y="98280"/>
            <a:chExt cx="768600" cy="1021320"/>
          </a:xfrm>
        </p:grpSpPr>
        <p:grpSp>
          <p:nvGrpSpPr>
            <p:cNvPr id="283" name="Group 24"/>
            <p:cNvGrpSpPr/>
            <p:nvPr/>
          </p:nvGrpSpPr>
          <p:grpSpPr>
            <a:xfrm>
              <a:off x="11347560" y="98280"/>
              <a:ext cx="768600" cy="1021320"/>
              <a:chOff x="11347560" y="98280"/>
              <a:chExt cx="768600" cy="1021320"/>
            </a:xfrm>
          </p:grpSpPr>
          <p:pic>
            <p:nvPicPr>
              <p:cNvPr id="284" name="Picture 23" descr=""/>
              <p:cNvPicPr/>
              <p:nvPr/>
            </p:nvPicPr>
            <p:blipFill>
              <a:blip r:embed="rId3"/>
              <a:stretch/>
            </p:blipFill>
            <p:spPr>
              <a:xfrm>
                <a:off x="11347560" y="98280"/>
                <a:ext cx="768600" cy="1021320"/>
              </a:xfrm>
              <a:prstGeom prst="rect">
                <a:avLst/>
              </a:prstGeom>
              <a:ln w="0">
                <a:noFill/>
              </a:ln>
            </p:spPr>
          </p:pic>
          <p:grpSp>
            <p:nvGrpSpPr>
              <p:cNvPr id="285" name="Group 13"/>
              <p:cNvGrpSpPr/>
              <p:nvPr/>
            </p:nvGrpSpPr>
            <p:grpSpPr>
              <a:xfrm>
                <a:off x="11552040" y="442800"/>
                <a:ext cx="483840" cy="497160"/>
                <a:chOff x="11552040" y="442800"/>
                <a:chExt cx="483840" cy="497160"/>
              </a:xfrm>
            </p:grpSpPr>
            <p:sp>
              <p:nvSpPr>
                <p:cNvPr id="286" name="Oval 14"/>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87" name="Rectangle 15"/>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88" name="Picture 7" descr=""/>
            <p:cNvPicPr/>
            <p:nvPr/>
          </p:nvPicPr>
          <p:blipFill>
            <a:blip r:embed="rId4"/>
            <a:stretch/>
          </p:blipFill>
          <p:spPr>
            <a:xfrm>
              <a:off x="11714760" y="608400"/>
              <a:ext cx="158400" cy="162720"/>
            </a:xfrm>
            <a:prstGeom prst="rect">
              <a:avLst/>
            </a:prstGeom>
            <a:ln w="0">
              <a:noFill/>
            </a:ln>
          </p:spPr>
        </p:pic>
      </p:grpSp>
      <p:sp>
        <p:nvSpPr>
          <p:cNvPr id="289" name="PlaceHolder 1"/>
          <p:cNvSpPr>
            <a:spLocks noGrp="1"/>
          </p:cNvSpPr>
          <p:nvPr>
            <p:ph type="ftr" idx="142"/>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0" name="PlaceHolder 2"/>
          <p:cNvSpPr>
            <a:spLocks noGrp="1"/>
          </p:cNvSpPr>
          <p:nvPr>
            <p:ph type="sldNum" idx="14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2D7C5BE-EA49-4FC4-87CC-5DD5F662A92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91" name="PlaceHolder 3"/>
          <p:cNvSpPr>
            <a:spLocks noGrp="1"/>
          </p:cNvSpPr>
          <p:nvPr>
            <p:ph type="dt" idx="144"/>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5"/>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92" name="Group 25"/>
          <p:cNvGrpSpPr/>
          <p:nvPr/>
        </p:nvGrpSpPr>
        <p:grpSpPr>
          <a:xfrm>
            <a:off x="11347560" y="98280"/>
            <a:ext cx="768600" cy="1021320"/>
            <a:chOff x="11347560" y="98280"/>
            <a:chExt cx="768600" cy="1021320"/>
          </a:xfrm>
        </p:grpSpPr>
        <p:grpSp>
          <p:nvGrpSpPr>
            <p:cNvPr id="293" name="Group 24"/>
            <p:cNvGrpSpPr/>
            <p:nvPr/>
          </p:nvGrpSpPr>
          <p:grpSpPr>
            <a:xfrm>
              <a:off x="11347560" y="98280"/>
              <a:ext cx="768600" cy="1021320"/>
              <a:chOff x="11347560" y="98280"/>
              <a:chExt cx="768600" cy="1021320"/>
            </a:xfrm>
          </p:grpSpPr>
          <p:pic>
            <p:nvPicPr>
              <p:cNvPr id="294" name="Picture 23" descr=""/>
              <p:cNvPicPr/>
              <p:nvPr/>
            </p:nvPicPr>
            <p:blipFill>
              <a:blip r:embed="rId3"/>
              <a:stretch/>
            </p:blipFill>
            <p:spPr>
              <a:xfrm>
                <a:off x="11347560" y="98280"/>
                <a:ext cx="768600" cy="1021320"/>
              </a:xfrm>
              <a:prstGeom prst="rect">
                <a:avLst/>
              </a:prstGeom>
              <a:ln w="0">
                <a:noFill/>
              </a:ln>
            </p:spPr>
          </p:pic>
          <p:grpSp>
            <p:nvGrpSpPr>
              <p:cNvPr id="295" name="Group 15"/>
              <p:cNvGrpSpPr/>
              <p:nvPr/>
            </p:nvGrpSpPr>
            <p:grpSpPr>
              <a:xfrm>
                <a:off x="11552040" y="442800"/>
                <a:ext cx="483840" cy="497160"/>
                <a:chOff x="11552040" y="442800"/>
                <a:chExt cx="483840" cy="497160"/>
              </a:xfrm>
            </p:grpSpPr>
            <p:sp>
              <p:nvSpPr>
                <p:cNvPr id="296" name="Oval 16"/>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97" name="Rectangle 17"/>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98" name="Picture 7" descr=""/>
            <p:cNvPicPr/>
            <p:nvPr/>
          </p:nvPicPr>
          <p:blipFill>
            <a:blip r:embed="rId4"/>
            <a:stretch/>
          </p:blipFill>
          <p:spPr>
            <a:xfrm>
              <a:off x="11714760" y="608400"/>
              <a:ext cx="158400" cy="162720"/>
            </a:xfrm>
            <a:prstGeom prst="rect">
              <a:avLst/>
            </a:prstGeom>
            <a:ln w="0">
              <a:noFill/>
            </a:ln>
          </p:spPr>
        </p:pic>
      </p:grpSp>
      <p:sp>
        <p:nvSpPr>
          <p:cNvPr id="299" name="PlaceHolder 1"/>
          <p:cNvSpPr>
            <a:spLocks noGrp="1"/>
          </p:cNvSpPr>
          <p:nvPr>
            <p:ph type="ftr" idx="145"/>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0" name="PlaceHolder 2"/>
          <p:cNvSpPr>
            <a:spLocks noGrp="1"/>
          </p:cNvSpPr>
          <p:nvPr>
            <p:ph type="sldNum" idx="14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982DB81C-A818-4EB2-95DB-4BDE80EEE80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01" name="PlaceHolder 3"/>
          <p:cNvSpPr>
            <a:spLocks noGrp="1"/>
          </p:cNvSpPr>
          <p:nvPr>
            <p:ph type="dt" idx="147"/>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20" name="PlaceHolder 1"/>
          <p:cNvSpPr>
            <a:spLocks noGrp="1"/>
          </p:cNvSpPr>
          <p:nvPr>
            <p:ph type="ftr" idx="13"/>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 name="PlaceHolder 2"/>
          <p:cNvSpPr>
            <a:spLocks noGrp="1"/>
          </p:cNvSpPr>
          <p:nvPr>
            <p:ph type="sldNum" idx="1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2D79896-7847-4FE5-B92A-5192EAA5CC8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 name="PlaceHolder 3"/>
          <p:cNvSpPr>
            <a:spLocks noGrp="1"/>
          </p:cNvSpPr>
          <p:nvPr>
            <p:ph type="dt" idx="15"/>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02" name="Group 25"/>
          <p:cNvGrpSpPr/>
          <p:nvPr/>
        </p:nvGrpSpPr>
        <p:grpSpPr>
          <a:xfrm>
            <a:off x="11347560" y="98280"/>
            <a:ext cx="768600" cy="1021320"/>
            <a:chOff x="11347560" y="98280"/>
            <a:chExt cx="768600" cy="1021320"/>
          </a:xfrm>
        </p:grpSpPr>
        <p:grpSp>
          <p:nvGrpSpPr>
            <p:cNvPr id="303" name="Group 24"/>
            <p:cNvGrpSpPr/>
            <p:nvPr/>
          </p:nvGrpSpPr>
          <p:grpSpPr>
            <a:xfrm>
              <a:off x="11347560" y="98280"/>
              <a:ext cx="768600" cy="1021320"/>
              <a:chOff x="11347560" y="98280"/>
              <a:chExt cx="768600" cy="1021320"/>
            </a:xfrm>
          </p:grpSpPr>
          <p:pic>
            <p:nvPicPr>
              <p:cNvPr id="304" name="Picture 23" descr=""/>
              <p:cNvPicPr/>
              <p:nvPr/>
            </p:nvPicPr>
            <p:blipFill>
              <a:blip r:embed="rId3"/>
              <a:stretch/>
            </p:blipFill>
            <p:spPr>
              <a:xfrm>
                <a:off x="11347560" y="98280"/>
                <a:ext cx="768600" cy="1021320"/>
              </a:xfrm>
              <a:prstGeom prst="rect">
                <a:avLst/>
              </a:prstGeom>
              <a:ln w="0">
                <a:noFill/>
              </a:ln>
            </p:spPr>
          </p:pic>
          <p:grpSp>
            <p:nvGrpSpPr>
              <p:cNvPr id="305" name="Group 11"/>
              <p:cNvGrpSpPr/>
              <p:nvPr/>
            </p:nvGrpSpPr>
            <p:grpSpPr>
              <a:xfrm>
                <a:off x="11552040" y="442800"/>
                <a:ext cx="483840" cy="497160"/>
                <a:chOff x="11552040" y="442800"/>
                <a:chExt cx="483840" cy="497160"/>
              </a:xfrm>
            </p:grpSpPr>
            <p:sp>
              <p:nvSpPr>
                <p:cNvPr id="306" name="Oval 12"/>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07" name="Rectangle 13"/>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08" name="Picture 7" descr=""/>
            <p:cNvPicPr/>
            <p:nvPr/>
          </p:nvPicPr>
          <p:blipFill>
            <a:blip r:embed="rId4"/>
            <a:stretch/>
          </p:blipFill>
          <p:spPr>
            <a:xfrm>
              <a:off x="11714760" y="608400"/>
              <a:ext cx="158400" cy="162720"/>
            </a:xfrm>
            <a:prstGeom prst="rect">
              <a:avLst/>
            </a:prstGeom>
            <a:ln w="0">
              <a:noFill/>
            </a:ln>
          </p:spPr>
        </p:pic>
      </p:grpSp>
      <p:sp>
        <p:nvSpPr>
          <p:cNvPr id="309" name="PlaceHolder 1"/>
          <p:cNvSpPr>
            <a:spLocks noGrp="1"/>
          </p:cNvSpPr>
          <p:nvPr>
            <p:ph type="ftr" idx="148"/>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0" name="PlaceHolder 2"/>
          <p:cNvSpPr>
            <a:spLocks noGrp="1"/>
          </p:cNvSpPr>
          <p:nvPr>
            <p:ph type="sldNum" idx="14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FAFB9974-DBA4-4856-8E75-47111B8DF1B1}"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11" name="PlaceHolder 3"/>
          <p:cNvSpPr>
            <a:spLocks noGrp="1"/>
          </p:cNvSpPr>
          <p:nvPr>
            <p:ph type="dt" idx="150"/>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5"/>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12" name="Group 25"/>
          <p:cNvGrpSpPr/>
          <p:nvPr/>
        </p:nvGrpSpPr>
        <p:grpSpPr>
          <a:xfrm>
            <a:off x="11347560" y="98280"/>
            <a:ext cx="768600" cy="1021320"/>
            <a:chOff x="11347560" y="98280"/>
            <a:chExt cx="768600" cy="1021320"/>
          </a:xfrm>
        </p:grpSpPr>
        <p:grpSp>
          <p:nvGrpSpPr>
            <p:cNvPr id="313" name="Group 24"/>
            <p:cNvGrpSpPr/>
            <p:nvPr/>
          </p:nvGrpSpPr>
          <p:grpSpPr>
            <a:xfrm>
              <a:off x="11347560" y="98280"/>
              <a:ext cx="768600" cy="1021320"/>
              <a:chOff x="11347560" y="98280"/>
              <a:chExt cx="768600" cy="1021320"/>
            </a:xfrm>
          </p:grpSpPr>
          <p:pic>
            <p:nvPicPr>
              <p:cNvPr id="314" name="Picture 23" descr=""/>
              <p:cNvPicPr/>
              <p:nvPr/>
            </p:nvPicPr>
            <p:blipFill>
              <a:blip r:embed="rId3"/>
              <a:stretch/>
            </p:blipFill>
            <p:spPr>
              <a:xfrm>
                <a:off x="11347560" y="98280"/>
                <a:ext cx="768600" cy="1021320"/>
              </a:xfrm>
              <a:prstGeom prst="rect">
                <a:avLst/>
              </a:prstGeom>
              <a:ln w="0">
                <a:noFill/>
              </a:ln>
            </p:spPr>
          </p:pic>
          <p:grpSp>
            <p:nvGrpSpPr>
              <p:cNvPr id="315" name="Group 10"/>
              <p:cNvGrpSpPr/>
              <p:nvPr/>
            </p:nvGrpSpPr>
            <p:grpSpPr>
              <a:xfrm>
                <a:off x="11552040" y="442800"/>
                <a:ext cx="483840" cy="497160"/>
                <a:chOff x="11552040" y="442800"/>
                <a:chExt cx="483840" cy="497160"/>
              </a:xfrm>
            </p:grpSpPr>
            <p:sp>
              <p:nvSpPr>
                <p:cNvPr id="316" name="Oval 11"/>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17" name="Rectangle 12"/>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18" name="Picture 7" descr=""/>
            <p:cNvPicPr/>
            <p:nvPr/>
          </p:nvPicPr>
          <p:blipFill>
            <a:blip r:embed="rId4"/>
            <a:stretch/>
          </p:blipFill>
          <p:spPr>
            <a:xfrm>
              <a:off x="11714760" y="608400"/>
              <a:ext cx="158400" cy="162720"/>
            </a:xfrm>
            <a:prstGeom prst="rect">
              <a:avLst/>
            </a:prstGeom>
            <a:ln w="0">
              <a:noFill/>
            </a:ln>
          </p:spPr>
        </p:pic>
      </p:grpSp>
      <p:sp>
        <p:nvSpPr>
          <p:cNvPr id="319" name="PlaceHolder 1"/>
          <p:cNvSpPr>
            <a:spLocks noGrp="1"/>
          </p:cNvSpPr>
          <p:nvPr>
            <p:ph type="ftr" idx="15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0" name="PlaceHolder 2"/>
          <p:cNvSpPr>
            <a:spLocks noGrp="1"/>
          </p:cNvSpPr>
          <p:nvPr>
            <p:ph type="sldNum" idx="15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6898F923-AA77-4E38-8D2B-14F66AEBDB57}"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21" name="PlaceHolder 3"/>
          <p:cNvSpPr>
            <a:spLocks noGrp="1"/>
          </p:cNvSpPr>
          <p:nvPr>
            <p:ph type="dt" idx="15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22" name="Group 25"/>
          <p:cNvGrpSpPr/>
          <p:nvPr/>
        </p:nvGrpSpPr>
        <p:grpSpPr>
          <a:xfrm>
            <a:off x="11347560" y="98280"/>
            <a:ext cx="768600" cy="1021320"/>
            <a:chOff x="11347560" y="98280"/>
            <a:chExt cx="768600" cy="1021320"/>
          </a:xfrm>
        </p:grpSpPr>
        <p:grpSp>
          <p:nvGrpSpPr>
            <p:cNvPr id="323" name="Group 24"/>
            <p:cNvGrpSpPr/>
            <p:nvPr/>
          </p:nvGrpSpPr>
          <p:grpSpPr>
            <a:xfrm>
              <a:off x="11347560" y="98280"/>
              <a:ext cx="768600" cy="1021320"/>
              <a:chOff x="11347560" y="98280"/>
              <a:chExt cx="768600" cy="1021320"/>
            </a:xfrm>
          </p:grpSpPr>
          <p:pic>
            <p:nvPicPr>
              <p:cNvPr id="324" name="Picture 23" descr=""/>
              <p:cNvPicPr/>
              <p:nvPr/>
            </p:nvPicPr>
            <p:blipFill>
              <a:blip r:embed="rId3"/>
              <a:stretch/>
            </p:blipFill>
            <p:spPr>
              <a:xfrm>
                <a:off x="11347560" y="98280"/>
                <a:ext cx="768600" cy="1021320"/>
              </a:xfrm>
              <a:prstGeom prst="rect">
                <a:avLst/>
              </a:prstGeom>
              <a:ln w="0">
                <a:noFill/>
              </a:ln>
            </p:spPr>
          </p:pic>
          <p:grpSp>
            <p:nvGrpSpPr>
              <p:cNvPr id="325" name="Group 13"/>
              <p:cNvGrpSpPr/>
              <p:nvPr/>
            </p:nvGrpSpPr>
            <p:grpSpPr>
              <a:xfrm>
                <a:off x="11552040" y="442800"/>
                <a:ext cx="483840" cy="497160"/>
                <a:chOff x="11552040" y="442800"/>
                <a:chExt cx="483840" cy="497160"/>
              </a:xfrm>
            </p:grpSpPr>
            <p:sp>
              <p:nvSpPr>
                <p:cNvPr id="326" name="Oval 14"/>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27" name="Rectangle 15"/>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28" name="Picture 7" descr=""/>
            <p:cNvPicPr/>
            <p:nvPr/>
          </p:nvPicPr>
          <p:blipFill>
            <a:blip r:embed="rId4"/>
            <a:stretch/>
          </p:blipFill>
          <p:spPr>
            <a:xfrm>
              <a:off x="11714760" y="608400"/>
              <a:ext cx="158400" cy="162720"/>
            </a:xfrm>
            <a:prstGeom prst="rect">
              <a:avLst/>
            </a:prstGeom>
            <a:ln w="0">
              <a:noFill/>
            </a:ln>
          </p:spPr>
        </p:pic>
      </p:grpSp>
      <p:sp>
        <p:nvSpPr>
          <p:cNvPr id="329" name="PlaceHolder 1"/>
          <p:cNvSpPr>
            <a:spLocks noGrp="1"/>
          </p:cNvSpPr>
          <p:nvPr>
            <p:ph type="ftr" idx="154"/>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0" name="PlaceHolder 2"/>
          <p:cNvSpPr>
            <a:spLocks noGrp="1"/>
          </p:cNvSpPr>
          <p:nvPr>
            <p:ph type="sldNum" idx="155"/>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C94154D-3081-4DDA-87A4-92F91B8B9DA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31" name="PlaceHolder 3"/>
          <p:cNvSpPr>
            <a:spLocks noGrp="1"/>
          </p:cNvSpPr>
          <p:nvPr>
            <p:ph type="dt" idx="156"/>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5"/>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32" name="Group 25"/>
          <p:cNvGrpSpPr/>
          <p:nvPr/>
        </p:nvGrpSpPr>
        <p:grpSpPr>
          <a:xfrm>
            <a:off x="11347560" y="98280"/>
            <a:ext cx="768600" cy="1021320"/>
            <a:chOff x="11347560" y="98280"/>
            <a:chExt cx="768600" cy="1021320"/>
          </a:xfrm>
        </p:grpSpPr>
        <p:grpSp>
          <p:nvGrpSpPr>
            <p:cNvPr id="333" name="Group 24"/>
            <p:cNvGrpSpPr/>
            <p:nvPr/>
          </p:nvGrpSpPr>
          <p:grpSpPr>
            <a:xfrm>
              <a:off x="11347560" y="98280"/>
              <a:ext cx="768600" cy="1021320"/>
              <a:chOff x="11347560" y="98280"/>
              <a:chExt cx="768600" cy="1021320"/>
            </a:xfrm>
          </p:grpSpPr>
          <p:pic>
            <p:nvPicPr>
              <p:cNvPr id="334" name="Picture 23" descr=""/>
              <p:cNvPicPr/>
              <p:nvPr/>
            </p:nvPicPr>
            <p:blipFill>
              <a:blip r:embed="rId3"/>
              <a:stretch/>
            </p:blipFill>
            <p:spPr>
              <a:xfrm>
                <a:off x="11347560" y="98280"/>
                <a:ext cx="768600" cy="1021320"/>
              </a:xfrm>
              <a:prstGeom prst="rect">
                <a:avLst/>
              </a:prstGeom>
              <a:ln w="0">
                <a:noFill/>
              </a:ln>
            </p:spPr>
          </p:pic>
          <p:grpSp>
            <p:nvGrpSpPr>
              <p:cNvPr id="335" name="Group 13"/>
              <p:cNvGrpSpPr/>
              <p:nvPr/>
            </p:nvGrpSpPr>
            <p:grpSpPr>
              <a:xfrm>
                <a:off x="11552040" y="442800"/>
                <a:ext cx="483840" cy="497160"/>
                <a:chOff x="11552040" y="442800"/>
                <a:chExt cx="483840" cy="497160"/>
              </a:xfrm>
            </p:grpSpPr>
            <p:sp>
              <p:nvSpPr>
                <p:cNvPr id="336" name="Oval 14"/>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37" name="Rectangle 15"/>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38" name="Picture 7" descr=""/>
            <p:cNvPicPr/>
            <p:nvPr/>
          </p:nvPicPr>
          <p:blipFill>
            <a:blip r:embed="rId4"/>
            <a:stretch/>
          </p:blipFill>
          <p:spPr>
            <a:xfrm>
              <a:off x="11714760" y="608400"/>
              <a:ext cx="158400" cy="162720"/>
            </a:xfrm>
            <a:prstGeom prst="rect">
              <a:avLst/>
            </a:prstGeom>
            <a:ln w="0">
              <a:noFill/>
            </a:ln>
          </p:spPr>
        </p:pic>
      </p:grpSp>
      <p:sp>
        <p:nvSpPr>
          <p:cNvPr id="339" name="PlaceHolder 1"/>
          <p:cNvSpPr>
            <a:spLocks noGrp="1"/>
          </p:cNvSpPr>
          <p:nvPr>
            <p:ph type="ftr" idx="15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0" name="PlaceHolder 2"/>
          <p:cNvSpPr>
            <a:spLocks noGrp="1"/>
          </p:cNvSpPr>
          <p:nvPr>
            <p:ph type="sldNum" idx="15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3BD305C4-42DE-48C4-AA92-CE2D90F8603F}"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41" name="PlaceHolder 3"/>
          <p:cNvSpPr>
            <a:spLocks noGrp="1"/>
          </p:cNvSpPr>
          <p:nvPr>
            <p:ph type="dt" idx="15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5"/>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42" name="Group 25"/>
          <p:cNvGrpSpPr/>
          <p:nvPr/>
        </p:nvGrpSpPr>
        <p:grpSpPr>
          <a:xfrm>
            <a:off x="11340000" y="78120"/>
            <a:ext cx="768600" cy="1021320"/>
            <a:chOff x="11340000" y="78120"/>
            <a:chExt cx="768600" cy="1021320"/>
          </a:xfrm>
        </p:grpSpPr>
        <p:grpSp>
          <p:nvGrpSpPr>
            <p:cNvPr id="343" name="Group 24"/>
            <p:cNvGrpSpPr/>
            <p:nvPr/>
          </p:nvGrpSpPr>
          <p:grpSpPr>
            <a:xfrm>
              <a:off x="11340000" y="78120"/>
              <a:ext cx="768600" cy="1021320"/>
              <a:chOff x="11340000" y="78120"/>
              <a:chExt cx="768600" cy="1021320"/>
            </a:xfrm>
          </p:grpSpPr>
          <p:pic>
            <p:nvPicPr>
              <p:cNvPr id="344" name="Picture 23" descr=""/>
              <p:cNvPicPr/>
              <p:nvPr/>
            </p:nvPicPr>
            <p:blipFill>
              <a:blip r:embed="rId3"/>
              <a:stretch/>
            </p:blipFill>
            <p:spPr>
              <a:xfrm>
                <a:off x="11340000" y="78120"/>
                <a:ext cx="768600" cy="1021320"/>
              </a:xfrm>
              <a:prstGeom prst="rect">
                <a:avLst/>
              </a:prstGeom>
              <a:ln w="0">
                <a:noFill/>
              </a:ln>
            </p:spPr>
          </p:pic>
          <p:grpSp>
            <p:nvGrpSpPr>
              <p:cNvPr id="345" name="Group 12"/>
              <p:cNvGrpSpPr/>
              <p:nvPr/>
            </p:nvGrpSpPr>
            <p:grpSpPr>
              <a:xfrm>
                <a:off x="11544480" y="422280"/>
                <a:ext cx="483840" cy="497160"/>
                <a:chOff x="11544480" y="422280"/>
                <a:chExt cx="483840" cy="497160"/>
              </a:xfrm>
            </p:grpSpPr>
            <p:sp>
              <p:nvSpPr>
                <p:cNvPr id="346" name="Oval 13"/>
                <p:cNvSpPr/>
                <p:nvPr/>
              </p:nvSpPr>
              <p:spPr>
                <a:xfrm>
                  <a:off x="11544480" y="42228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47" name="Rectangle 14"/>
                <p:cNvSpPr txBox="1"/>
                <p:nvPr/>
              </p:nvSpPr>
              <p:spPr>
                <a:xfrm>
                  <a:off x="11609280" y="51696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48" name="Picture 7" descr=""/>
            <p:cNvPicPr/>
            <p:nvPr/>
          </p:nvPicPr>
          <p:blipFill>
            <a:blip r:embed="rId4"/>
            <a:stretch/>
          </p:blipFill>
          <p:spPr>
            <a:xfrm>
              <a:off x="11707560" y="587880"/>
              <a:ext cx="158400" cy="162720"/>
            </a:xfrm>
            <a:prstGeom prst="rect">
              <a:avLst/>
            </a:prstGeom>
            <a:ln w="0">
              <a:noFill/>
            </a:ln>
          </p:spPr>
        </p:pic>
      </p:grpSp>
      <p:sp>
        <p:nvSpPr>
          <p:cNvPr id="349" name="PlaceHolder 1"/>
          <p:cNvSpPr>
            <a:spLocks noGrp="1"/>
          </p:cNvSpPr>
          <p:nvPr>
            <p:ph type="ftr" idx="160"/>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0" name="PlaceHolder 2"/>
          <p:cNvSpPr>
            <a:spLocks noGrp="1"/>
          </p:cNvSpPr>
          <p:nvPr>
            <p:ph type="sldNum" idx="161"/>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DEB7AE9B-4A82-4117-826E-EE68B449165A}"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51" name="PlaceHolder 3"/>
          <p:cNvSpPr>
            <a:spLocks noGrp="1"/>
          </p:cNvSpPr>
          <p:nvPr>
            <p:ph type="dt" idx="162"/>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5"/>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52" name="Group 25"/>
          <p:cNvGrpSpPr/>
          <p:nvPr/>
        </p:nvGrpSpPr>
        <p:grpSpPr>
          <a:xfrm>
            <a:off x="11347560" y="98280"/>
            <a:ext cx="768600" cy="1021320"/>
            <a:chOff x="11347560" y="98280"/>
            <a:chExt cx="768600" cy="1021320"/>
          </a:xfrm>
        </p:grpSpPr>
        <p:grpSp>
          <p:nvGrpSpPr>
            <p:cNvPr id="353" name="Group 24"/>
            <p:cNvGrpSpPr/>
            <p:nvPr/>
          </p:nvGrpSpPr>
          <p:grpSpPr>
            <a:xfrm>
              <a:off x="11347560" y="98280"/>
              <a:ext cx="768600" cy="1021320"/>
              <a:chOff x="11347560" y="98280"/>
              <a:chExt cx="768600" cy="1021320"/>
            </a:xfrm>
          </p:grpSpPr>
          <p:pic>
            <p:nvPicPr>
              <p:cNvPr id="354" name="Picture 23" descr=""/>
              <p:cNvPicPr/>
              <p:nvPr/>
            </p:nvPicPr>
            <p:blipFill>
              <a:blip r:embed="rId3"/>
              <a:stretch/>
            </p:blipFill>
            <p:spPr>
              <a:xfrm>
                <a:off x="11347560" y="98280"/>
                <a:ext cx="768600" cy="1021320"/>
              </a:xfrm>
              <a:prstGeom prst="rect">
                <a:avLst/>
              </a:prstGeom>
              <a:ln w="0">
                <a:noFill/>
              </a:ln>
            </p:spPr>
          </p:pic>
          <p:grpSp>
            <p:nvGrpSpPr>
              <p:cNvPr id="355" name="Group 19"/>
              <p:cNvGrpSpPr/>
              <p:nvPr/>
            </p:nvGrpSpPr>
            <p:grpSpPr>
              <a:xfrm>
                <a:off x="11552040" y="442800"/>
                <a:ext cx="483840" cy="497160"/>
                <a:chOff x="11552040" y="442800"/>
                <a:chExt cx="483840" cy="497160"/>
              </a:xfrm>
            </p:grpSpPr>
            <p:sp>
              <p:nvSpPr>
                <p:cNvPr id="356" name="Oval 20"/>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57" name="Rectangle 21"/>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58" name="Picture 7" descr=""/>
            <p:cNvPicPr/>
            <p:nvPr/>
          </p:nvPicPr>
          <p:blipFill>
            <a:blip r:embed="rId4"/>
            <a:stretch/>
          </p:blipFill>
          <p:spPr>
            <a:xfrm>
              <a:off x="11714760" y="608400"/>
              <a:ext cx="158400" cy="162720"/>
            </a:xfrm>
            <a:prstGeom prst="rect">
              <a:avLst/>
            </a:prstGeom>
            <a:ln w="0">
              <a:noFill/>
            </a:ln>
          </p:spPr>
        </p:pic>
      </p:grpSp>
      <p:sp>
        <p:nvSpPr>
          <p:cNvPr id="359" name="PlaceHolder 1"/>
          <p:cNvSpPr>
            <a:spLocks noGrp="1"/>
          </p:cNvSpPr>
          <p:nvPr>
            <p:ph type="ftr" idx="163"/>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0" name="PlaceHolder 2"/>
          <p:cNvSpPr>
            <a:spLocks noGrp="1"/>
          </p:cNvSpPr>
          <p:nvPr>
            <p:ph type="sldNum" idx="164"/>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B289DC6A-8AE6-444C-B4D1-A1CE14F77E46}"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61" name="PlaceHolder 3"/>
          <p:cNvSpPr>
            <a:spLocks noGrp="1"/>
          </p:cNvSpPr>
          <p:nvPr>
            <p:ph type="dt" idx="165"/>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5"/>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62" name="Group 25"/>
          <p:cNvGrpSpPr/>
          <p:nvPr/>
        </p:nvGrpSpPr>
        <p:grpSpPr>
          <a:xfrm>
            <a:off x="11347560" y="98280"/>
            <a:ext cx="768600" cy="1021320"/>
            <a:chOff x="11347560" y="98280"/>
            <a:chExt cx="768600" cy="1021320"/>
          </a:xfrm>
        </p:grpSpPr>
        <p:grpSp>
          <p:nvGrpSpPr>
            <p:cNvPr id="363" name="Group 24"/>
            <p:cNvGrpSpPr/>
            <p:nvPr/>
          </p:nvGrpSpPr>
          <p:grpSpPr>
            <a:xfrm>
              <a:off x="11347560" y="98280"/>
              <a:ext cx="768600" cy="1021320"/>
              <a:chOff x="11347560" y="98280"/>
              <a:chExt cx="768600" cy="1021320"/>
            </a:xfrm>
          </p:grpSpPr>
          <p:pic>
            <p:nvPicPr>
              <p:cNvPr id="364" name="Picture 23" descr=""/>
              <p:cNvPicPr/>
              <p:nvPr/>
            </p:nvPicPr>
            <p:blipFill>
              <a:blip r:embed="rId3"/>
              <a:stretch/>
            </p:blipFill>
            <p:spPr>
              <a:xfrm>
                <a:off x="11347560" y="98280"/>
                <a:ext cx="768600" cy="1021320"/>
              </a:xfrm>
              <a:prstGeom prst="rect">
                <a:avLst/>
              </a:prstGeom>
              <a:ln w="0">
                <a:noFill/>
              </a:ln>
            </p:spPr>
          </p:pic>
          <p:grpSp>
            <p:nvGrpSpPr>
              <p:cNvPr id="365" name="Group 13"/>
              <p:cNvGrpSpPr/>
              <p:nvPr/>
            </p:nvGrpSpPr>
            <p:grpSpPr>
              <a:xfrm>
                <a:off x="11552040" y="442800"/>
                <a:ext cx="483840" cy="497160"/>
                <a:chOff x="11552040" y="442800"/>
                <a:chExt cx="483840" cy="497160"/>
              </a:xfrm>
            </p:grpSpPr>
            <p:sp>
              <p:nvSpPr>
                <p:cNvPr id="366" name="Oval 14"/>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67" name="Rectangle 15"/>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68" name="Picture 7" descr=""/>
            <p:cNvPicPr/>
            <p:nvPr/>
          </p:nvPicPr>
          <p:blipFill>
            <a:blip r:embed="rId4"/>
            <a:stretch/>
          </p:blipFill>
          <p:spPr>
            <a:xfrm>
              <a:off x="11714760" y="608400"/>
              <a:ext cx="158400" cy="162720"/>
            </a:xfrm>
            <a:prstGeom prst="rect">
              <a:avLst/>
            </a:prstGeom>
            <a:ln w="0">
              <a:noFill/>
            </a:ln>
          </p:spPr>
        </p:pic>
      </p:grpSp>
      <p:sp>
        <p:nvSpPr>
          <p:cNvPr id="369" name="PlaceHolder 1"/>
          <p:cNvSpPr>
            <a:spLocks noGrp="1"/>
          </p:cNvSpPr>
          <p:nvPr>
            <p:ph type="ftr" idx="166"/>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0" name="PlaceHolder 2"/>
          <p:cNvSpPr>
            <a:spLocks noGrp="1"/>
          </p:cNvSpPr>
          <p:nvPr>
            <p:ph type="sldNum" idx="16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6EE0BD5A-4CA1-4A00-B1D4-67968064475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71" name="PlaceHolder 3"/>
          <p:cNvSpPr>
            <a:spLocks noGrp="1"/>
          </p:cNvSpPr>
          <p:nvPr>
            <p:ph type="dt" idx="168"/>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5"/>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72" name="Group 25"/>
          <p:cNvGrpSpPr/>
          <p:nvPr/>
        </p:nvGrpSpPr>
        <p:grpSpPr>
          <a:xfrm>
            <a:off x="11347560" y="98280"/>
            <a:ext cx="768600" cy="1021320"/>
            <a:chOff x="11347560" y="98280"/>
            <a:chExt cx="768600" cy="1021320"/>
          </a:xfrm>
        </p:grpSpPr>
        <p:grpSp>
          <p:nvGrpSpPr>
            <p:cNvPr id="373" name="Group 24"/>
            <p:cNvGrpSpPr/>
            <p:nvPr/>
          </p:nvGrpSpPr>
          <p:grpSpPr>
            <a:xfrm>
              <a:off x="11347560" y="98280"/>
              <a:ext cx="768600" cy="1021320"/>
              <a:chOff x="11347560" y="98280"/>
              <a:chExt cx="768600" cy="1021320"/>
            </a:xfrm>
          </p:grpSpPr>
          <p:pic>
            <p:nvPicPr>
              <p:cNvPr id="374" name="Picture 23" descr=""/>
              <p:cNvPicPr/>
              <p:nvPr/>
            </p:nvPicPr>
            <p:blipFill>
              <a:blip r:embed="rId3"/>
              <a:stretch/>
            </p:blipFill>
            <p:spPr>
              <a:xfrm>
                <a:off x="11347560" y="98280"/>
                <a:ext cx="768600" cy="1021320"/>
              </a:xfrm>
              <a:prstGeom prst="rect">
                <a:avLst/>
              </a:prstGeom>
              <a:ln w="0">
                <a:noFill/>
              </a:ln>
            </p:spPr>
          </p:pic>
          <p:grpSp>
            <p:nvGrpSpPr>
              <p:cNvPr id="375" name="Group 15"/>
              <p:cNvGrpSpPr/>
              <p:nvPr/>
            </p:nvGrpSpPr>
            <p:grpSpPr>
              <a:xfrm>
                <a:off x="11552040" y="442800"/>
                <a:ext cx="483840" cy="497160"/>
                <a:chOff x="11552040" y="442800"/>
                <a:chExt cx="483840" cy="497160"/>
              </a:xfrm>
            </p:grpSpPr>
            <p:sp>
              <p:nvSpPr>
                <p:cNvPr id="376" name="Oval 16"/>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77" name="Rectangle 17"/>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78" name="Picture 7" descr=""/>
            <p:cNvPicPr/>
            <p:nvPr/>
          </p:nvPicPr>
          <p:blipFill>
            <a:blip r:embed="rId4"/>
            <a:stretch/>
          </p:blipFill>
          <p:spPr>
            <a:xfrm>
              <a:off x="11714760" y="608400"/>
              <a:ext cx="158400" cy="162720"/>
            </a:xfrm>
            <a:prstGeom prst="rect">
              <a:avLst/>
            </a:prstGeom>
            <a:ln w="0">
              <a:noFill/>
            </a:ln>
          </p:spPr>
        </p:pic>
      </p:grpSp>
      <p:sp>
        <p:nvSpPr>
          <p:cNvPr id="379" name="PlaceHolder 1"/>
          <p:cNvSpPr>
            <a:spLocks noGrp="1"/>
          </p:cNvSpPr>
          <p:nvPr>
            <p:ph type="ftr" idx="169"/>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0" name="PlaceHolder 2"/>
          <p:cNvSpPr>
            <a:spLocks noGrp="1"/>
          </p:cNvSpPr>
          <p:nvPr>
            <p:ph type="sldNum" idx="17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EDD61DFE-4797-4D91-A13B-53B4541F86C9}"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81" name="PlaceHolder 3"/>
          <p:cNvSpPr>
            <a:spLocks noGrp="1"/>
          </p:cNvSpPr>
          <p:nvPr>
            <p:ph type="dt" idx="171"/>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5"/>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82" name="Group 25"/>
          <p:cNvGrpSpPr/>
          <p:nvPr/>
        </p:nvGrpSpPr>
        <p:grpSpPr>
          <a:xfrm>
            <a:off x="11347560" y="98280"/>
            <a:ext cx="768600" cy="1021320"/>
            <a:chOff x="11347560" y="98280"/>
            <a:chExt cx="768600" cy="1021320"/>
          </a:xfrm>
        </p:grpSpPr>
        <p:grpSp>
          <p:nvGrpSpPr>
            <p:cNvPr id="383" name="Group 24"/>
            <p:cNvGrpSpPr/>
            <p:nvPr/>
          </p:nvGrpSpPr>
          <p:grpSpPr>
            <a:xfrm>
              <a:off x="11347560" y="98280"/>
              <a:ext cx="768600" cy="1021320"/>
              <a:chOff x="11347560" y="98280"/>
              <a:chExt cx="768600" cy="1021320"/>
            </a:xfrm>
          </p:grpSpPr>
          <p:pic>
            <p:nvPicPr>
              <p:cNvPr id="384" name="Picture 23" descr=""/>
              <p:cNvPicPr/>
              <p:nvPr/>
            </p:nvPicPr>
            <p:blipFill>
              <a:blip r:embed="rId3"/>
              <a:stretch/>
            </p:blipFill>
            <p:spPr>
              <a:xfrm>
                <a:off x="11347560" y="98280"/>
                <a:ext cx="768600" cy="1021320"/>
              </a:xfrm>
              <a:prstGeom prst="rect">
                <a:avLst/>
              </a:prstGeom>
              <a:ln w="0">
                <a:noFill/>
              </a:ln>
            </p:spPr>
          </p:pic>
          <p:grpSp>
            <p:nvGrpSpPr>
              <p:cNvPr id="385" name="Group 11"/>
              <p:cNvGrpSpPr/>
              <p:nvPr/>
            </p:nvGrpSpPr>
            <p:grpSpPr>
              <a:xfrm>
                <a:off x="11552040" y="442800"/>
                <a:ext cx="483840" cy="497160"/>
                <a:chOff x="11552040" y="442800"/>
                <a:chExt cx="483840" cy="497160"/>
              </a:xfrm>
            </p:grpSpPr>
            <p:sp>
              <p:nvSpPr>
                <p:cNvPr id="386" name="Oval 12"/>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87" name="Rectangle 13"/>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88" name="Picture 7" descr=""/>
            <p:cNvPicPr/>
            <p:nvPr/>
          </p:nvPicPr>
          <p:blipFill>
            <a:blip r:embed="rId4"/>
            <a:stretch/>
          </p:blipFill>
          <p:spPr>
            <a:xfrm>
              <a:off x="11714760" y="608400"/>
              <a:ext cx="158400" cy="162720"/>
            </a:xfrm>
            <a:prstGeom prst="rect">
              <a:avLst/>
            </a:prstGeom>
            <a:ln w="0">
              <a:noFill/>
            </a:ln>
          </p:spPr>
        </p:pic>
      </p:grpSp>
      <p:sp>
        <p:nvSpPr>
          <p:cNvPr id="389" name="PlaceHolder 1"/>
          <p:cNvSpPr>
            <a:spLocks noGrp="1"/>
          </p:cNvSpPr>
          <p:nvPr>
            <p:ph type="ftr" idx="172"/>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90" name="PlaceHolder 2"/>
          <p:cNvSpPr>
            <a:spLocks noGrp="1"/>
          </p:cNvSpPr>
          <p:nvPr>
            <p:ph type="sldNum" idx="17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EA289403-A8A2-4188-9FDF-954004CF236C}"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91" name="PlaceHolder 3"/>
          <p:cNvSpPr>
            <a:spLocks noGrp="1"/>
          </p:cNvSpPr>
          <p:nvPr>
            <p:ph type="dt" idx="174"/>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5"/>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92" name="Group 25"/>
          <p:cNvGrpSpPr/>
          <p:nvPr/>
        </p:nvGrpSpPr>
        <p:grpSpPr>
          <a:xfrm>
            <a:off x="11347560" y="98280"/>
            <a:ext cx="768600" cy="1021320"/>
            <a:chOff x="11347560" y="98280"/>
            <a:chExt cx="768600" cy="1021320"/>
          </a:xfrm>
        </p:grpSpPr>
        <p:grpSp>
          <p:nvGrpSpPr>
            <p:cNvPr id="393" name="Group 24"/>
            <p:cNvGrpSpPr/>
            <p:nvPr/>
          </p:nvGrpSpPr>
          <p:grpSpPr>
            <a:xfrm>
              <a:off x="11347560" y="98280"/>
              <a:ext cx="768600" cy="1021320"/>
              <a:chOff x="11347560" y="98280"/>
              <a:chExt cx="768600" cy="1021320"/>
            </a:xfrm>
          </p:grpSpPr>
          <p:pic>
            <p:nvPicPr>
              <p:cNvPr id="394" name="Picture 23" descr=""/>
              <p:cNvPicPr/>
              <p:nvPr/>
            </p:nvPicPr>
            <p:blipFill>
              <a:blip r:embed="rId3"/>
              <a:stretch/>
            </p:blipFill>
            <p:spPr>
              <a:xfrm>
                <a:off x="11347560" y="98280"/>
                <a:ext cx="768600" cy="1021320"/>
              </a:xfrm>
              <a:prstGeom prst="rect">
                <a:avLst/>
              </a:prstGeom>
              <a:ln w="0">
                <a:noFill/>
              </a:ln>
            </p:spPr>
          </p:pic>
          <p:grpSp>
            <p:nvGrpSpPr>
              <p:cNvPr id="395" name="Group 10"/>
              <p:cNvGrpSpPr/>
              <p:nvPr/>
            </p:nvGrpSpPr>
            <p:grpSpPr>
              <a:xfrm>
                <a:off x="11552040" y="442800"/>
                <a:ext cx="483840" cy="497160"/>
                <a:chOff x="11552040" y="442800"/>
                <a:chExt cx="483840" cy="497160"/>
              </a:xfrm>
            </p:grpSpPr>
            <p:sp>
              <p:nvSpPr>
                <p:cNvPr id="396" name="Oval 11"/>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97" name="Rectangle 12"/>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98" name="Picture 7" descr=""/>
            <p:cNvPicPr/>
            <p:nvPr/>
          </p:nvPicPr>
          <p:blipFill>
            <a:blip r:embed="rId4"/>
            <a:stretch/>
          </p:blipFill>
          <p:spPr>
            <a:xfrm>
              <a:off x="11714760" y="608400"/>
              <a:ext cx="158400" cy="162720"/>
            </a:xfrm>
            <a:prstGeom prst="rect">
              <a:avLst/>
            </a:prstGeom>
            <a:ln w="0">
              <a:noFill/>
            </a:ln>
          </p:spPr>
        </p:pic>
      </p:grpSp>
      <p:sp>
        <p:nvSpPr>
          <p:cNvPr id="399" name="PlaceHolder 1"/>
          <p:cNvSpPr>
            <a:spLocks noGrp="1"/>
          </p:cNvSpPr>
          <p:nvPr>
            <p:ph type="ftr" idx="175"/>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0" name="PlaceHolder 2"/>
          <p:cNvSpPr>
            <a:spLocks noGrp="1"/>
          </p:cNvSpPr>
          <p:nvPr>
            <p:ph type="sldNum" idx="17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F556FDFB-474F-40A2-B78F-4D7DD8D3F4C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01" name="PlaceHolder 3"/>
          <p:cNvSpPr>
            <a:spLocks noGrp="1"/>
          </p:cNvSpPr>
          <p:nvPr>
            <p:ph type="dt" idx="177"/>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25" name="PlaceHolder 1"/>
          <p:cNvSpPr>
            <a:spLocks noGrp="1"/>
          </p:cNvSpPr>
          <p:nvPr>
            <p:ph type="ftr" idx="16"/>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6" name="PlaceHolder 2"/>
          <p:cNvSpPr>
            <a:spLocks noGrp="1"/>
          </p:cNvSpPr>
          <p:nvPr>
            <p:ph type="sldNum" idx="17"/>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71F7B7F-610D-49ED-80C8-58C7C15F062A}"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7" name="PlaceHolder 3"/>
          <p:cNvSpPr>
            <a:spLocks noGrp="1"/>
          </p:cNvSpPr>
          <p:nvPr>
            <p:ph type="dt" idx="18"/>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02" name="Group 25"/>
          <p:cNvGrpSpPr/>
          <p:nvPr/>
        </p:nvGrpSpPr>
        <p:grpSpPr>
          <a:xfrm>
            <a:off x="11347560" y="98280"/>
            <a:ext cx="768600" cy="1021320"/>
            <a:chOff x="11347560" y="98280"/>
            <a:chExt cx="768600" cy="1021320"/>
          </a:xfrm>
        </p:grpSpPr>
        <p:grpSp>
          <p:nvGrpSpPr>
            <p:cNvPr id="403" name="Group 24"/>
            <p:cNvGrpSpPr/>
            <p:nvPr/>
          </p:nvGrpSpPr>
          <p:grpSpPr>
            <a:xfrm>
              <a:off x="11347560" y="98280"/>
              <a:ext cx="768600" cy="1021320"/>
              <a:chOff x="11347560" y="98280"/>
              <a:chExt cx="768600" cy="1021320"/>
            </a:xfrm>
          </p:grpSpPr>
          <p:pic>
            <p:nvPicPr>
              <p:cNvPr id="404" name="Picture 23" descr=""/>
              <p:cNvPicPr/>
              <p:nvPr/>
            </p:nvPicPr>
            <p:blipFill>
              <a:blip r:embed="rId3"/>
              <a:stretch/>
            </p:blipFill>
            <p:spPr>
              <a:xfrm>
                <a:off x="11347560" y="98280"/>
                <a:ext cx="768600" cy="1021320"/>
              </a:xfrm>
              <a:prstGeom prst="rect">
                <a:avLst/>
              </a:prstGeom>
              <a:ln w="0">
                <a:noFill/>
              </a:ln>
            </p:spPr>
          </p:pic>
          <p:grpSp>
            <p:nvGrpSpPr>
              <p:cNvPr id="405" name="Group 13"/>
              <p:cNvGrpSpPr/>
              <p:nvPr/>
            </p:nvGrpSpPr>
            <p:grpSpPr>
              <a:xfrm>
                <a:off x="11552040" y="442800"/>
                <a:ext cx="483840" cy="497160"/>
                <a:chOff x="11552040" y="442800"/>
                <a:chExt cx="483840" cy="497160"/>
              </a:xfrm>
            </p:grpSpPr>
            <p:sp>
              <p:nvSpPr>
                <p:cNvPr id="406" name="Oval 14"/>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07" name="Rectangle 15"/>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08" name="Picture 7" descr=""/>
            <p:cNvPicPr/>
            <p:nvPr/>
          </p:nvPicPr>
          <p:blipFill>
            <a:blip r:embed="rId4"/>
            <a:stretch/>
          </p:blipFill>
          <p:spPr>
            <a:xfrm>
              <a:off x="11714760" y="608400"/>
              <a:ext cx="158400" cy="162720"/>
            </a:xfrm>
            <a:prstGeom prst="rect">
              <a:avLst/>
            </a:prstGeom>
            <a:ln w="0">
              <a:noFill/>
            </a:ln>
          </p:spPr>
        </p:pic>
      </p:grpSp>
      <p:sp>
        <p:nvSpPr>
          <p:cNvPr id="409" name="PlaceHolder 1"/>
          <p:cNvSpPr>
            <a:spLocks noGrp="1"/>
          </p:cNvSpPr>
          <p:nvPr>
            <p:ph type="ftr" idx="178"/>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0" name="PlaceHolder 2"/>
          <p:cNvSpPr>
            <a:spLocks noGrp="1"/>
          </p:cNvSpPr>
          <p:nvPr>
            <p:ph type="sldNum" idx="179"/>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FB2F6F23-3AD1-4250-AED0-8CBD1CCBDD23}"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11" name="PlaceHolder 3"/>
          <p:cNvSpPr>
            <a:spLocks noGrp="1"/>
          </p:cNvSpPr>
          <p:nvPr>
            <p:ph type="dt" idx="180"/>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5"/>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12" name="Group 25"/>
          <p:cNvGrpSpPr/>
          <p:nvPr/>
        </p:nvGrpSpPr>
        <p:grpSpPr>
          <a:xfrm>
            <a:off x="11347560" y="98280"/>
            <a:ext cx="768600" cy="1021320"/>
            <a:chOff x="11347560" y="98280"/>
            <a:chExt cx="768600" cy="1021320"/>
          </a:xfrm>
        </p:grpSpPr>
        <p:grpSp>
          <p:nvGrpSpPr>
            <p:cNvPr id="413" name="Group 24"/>
            <p:cNvGrpSpPr/>
            <p:nvPr/>
          </p:nvGrpSpPr>
          <p:grpSpPr>
            <a:xfrm>
              <a:off x="11347560" y="98280"/>
              <a:ext cx="768600" cy="1021320"/>
              <a:chOff x="11347560" y="98280"/>
              <a:chExt cx="768600" cy="1021320"/>
            </a:xfrm>
          </p:grpSpPr>
          <p:pic>
            <p:nvPicPr>
              <p:cNvPr id="414" name="Picture 23" descr=""/>
              <p:cNvPicPr/>
              <p:nvPr/>
            </p:nvPicPr>
            <p:blipFill>
              <a:blip r:embed="rId3"/>
              <a:stretch/>
            </p:blipFill>
            <p:spPr>
              <a:xfrm>
                <a:off x="11347560" y="98280"/>
                <a:ext cx="768600" cy="1021320"/>
              </a:xfrm>
              <a:prstGeom prst="rect">
                <a:avLst/>
              </a:prstGeom>
              <a:ln w="0">
                <a:noFill/>
              </a:ln>
            </p:spPr>
          </p:pic>
          <p:grpSp>
            <p:nvGrpSpPr>
              <p:cNvPr id="415" name="Group 13"/>
              <p:cNvGrpSpPr/>
              <p:nvPr/>
            </p:nvGrpSpPr>
            <p:grpSpPr>
              <a:xfrm>
                <a:off x="11552040" y="442800"/>
                <a:ext cx="483840" cy="497160"/>
                <a:chOff x="11552040" y="442800"/>
                <a:chExt cx="483840" cy="497160"/>
              </a:xfrm>
            </p:grpSpPr>
            <p:sp>
              <p:nvSpPr>
                <p:cNvPr id="416" name="Oval 14"/>
                <p:cNvSpPr/>
                <p:nvPr/>
              </p:nvSpPr>
              <p:spPr>
                <a:xfrm>
                  <a:off x="11552040" y="442800"/>
                  <a:ext cx="483840" cy="49716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17" name="Rectangle 15"/>
                <p:cNvSpPr txBox="1"/>
                <p:nvPr/>
              </p:nvSpPr>
              <p:spPr>
                <a:xfrm>
                  <a:off x="11616840" y="537480"/>
                  <a:ext cx="354240" cy="35604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38"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86"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18" name="Picture 7" descr=""/>
            <p:cNvPicPr/>
            <p:nvPr/>
          </p:nvPicPr>
          <p:blipFill>
            <a:blip r:embed="rId4"/>
            <a:stretch/>
          </p:blipFill>
          <p:spPr>
            <a:xfrm>
              <a:off x="11714760" y="608400"/>
              <a:ext cx="158400" cy="162720"/>
            </a:xfrm>
            <a:prstGeom prst="rect">
              <a:avLst/>
            </a:prstGeom>
            <a:ln w="0">
              <a:noFill/>
            </a:ln>
          </p:spPr>
        </p:pic>
      </p:grpSp>
      <p:sp>
        <p:nvSpPr>
          <p:cNvPr id="419" name="PlaceHolder 1"/>
          <p:cNvSpPr>
            <a:spLocks noGrp="1"/>
          </p:cNvSpPr>
          <p:nvPr>
            <p:ph type="ftr" idx="181"/>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0" name="PlaceHolder 2"/>
          <p:cNvSpPr>
            <a:spLocks noGrp="1"/>
          </p:cNvSpPr>
          <p:nvPr>
            <p:ph type="sldNum" idx="182"/>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BDA1D37D-B34F-48E2-94AB-9C4A686FFA74}"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21" name="PlaceHolder 3"/>
          <p:cNvSpPr>
            <a:spLocks noGrp="1"/>
          </p:cNvSpPr>
          <p:nvPr>
            <p:ph type="dt" idx="183"/>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9"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30" name="PlaceHolder 1"/>
          <p:cNvSpPr>
            <a:spLocks noGrp="1"/>
          </p:cNvSpPr>
          <p:nvPr>
            <p:ph type="ftr" idx="19"/>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1" name="PlaceHolder 2"/>
          <p:cNvSpPr>
            <a:spLocks noGrp="1"/>
          </p:cNvSpPr>
          <p:nvPr>
            <p:ph type="sldNum" idx="20"/>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88D8CA3-44D9-41AC-8CA1-58C42B2FD24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2" name="PlaceHolder 3"/>
          <p:cNvSpPr>
            <a:spLocks noGrp="1"/>
          </p:cNvSpPr>
          <p:nvPr>
            <p:ph type="dt" idx="21"/>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4"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35" name="PlaceHolder 1"/>
          <p:cNvSpPr>
            <a:spLocks noGrp="1"/>
          </p:cNvSpPr>
          <p:nvPr>
            <p:ph type="ftr" idx="22"/>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6" name="PlaceHolder 2"/>
          <p:cNvSpPr>
            <a:spLocks noGrp="1"/>
          </p:cNvSpPr>
          <p:nvPr>
            <p:ph type="sldNum" idx="23"/>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392094A-60E9-4A48-A6F4-7075269C066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7" name="PlaceHolder 3"/>
          <p:cNvSpPr>
            <a:spLocks noGrp="1"/>
          </p:cNvSpPr>
          <p:nvPr>
            <p:ph type="dt" idx="24"/>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8"/>
          <p:cNvSpPr/>
          <p:nvPr/>
        </p:nvSpPr>
        <p:spPr>
          <a:xfrm>
            <a:off x="1044720" y="0"/>
            <a:ext cx="11145600" cy="685620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9" name="Picture Placeholder 10" descr=""/>
          <p:cNvPicPr/>
          <p:nvPr/>
        </p:nvPicPr>
        <p:blipFill>
          <a:blip r:embed="rId4"/>
          <a:srcRect l="0" t="3334" r="0" b="3334"/>
          <a:stretch/>
        </p:blipFill>
        <p:spPr>
          <a:xfrm>
            <a:off x="11016360" y="244800"/>
            <a:ext cx="895680" cy="1077120"/>
          </a:xfrm>
          <a:prstGeom prst="rect">
            <a:avLst/>
          </a:prstGeom>
          <a:ln w="0">
            <a:noFill/>
          </a:ln>
        </p:spPr>
      </p:pic>
      <p:sp>
        <p:nvSpPr>
          <p:cNvPr id="40" name="PlaceHolder 1"/>
          <p:cNvSpPr>
            <a:spLocks noGrp="1"/>
          </p:cNvSpPr>
          <p:nvPr>
            <p:ph type="ftr" idx="25"/>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1" name="PlaceHolder 2"/>
          <p:cNvSpPr>
            <a:spLocks noGrp="1"/>
          </p:cNvSpPr>
          <p:nvPr>
            <p:ph type="sldNum" idx="26"/>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92343C6-CBDD-456D-8727-2A17229B7B2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2" name="PlaceHolder 3"/>
          <p:cNvSpPr>
            <a:spLocks noGrp="1"/>
          </p:cNvSpPr>
          <p:nvPr>
            <p:ph type="dt" idx="27"/>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4.xml"/>
</Relationships>
</file>

<file path=ppt/slides/_rels/slide1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1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4.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0.xml"/>
</Relationships>
</file>

<file path=ppt/slides/_rels/slide2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34.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34.xml"/>
</Relationships>
</file>

<file path=ppt/slides/_rels/slide2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4.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5.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5.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3.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hyperlink" Target="https://handsontechorg.weebly.com/small-computers.html" TargetMode="External"/><Relationship Id="rId4" Type="http://schemas.openxmlformats.org/officeDocument/2006/relationships/hyperlink" Target="https://handsontechorg.weebly.com/3d-printing.html" TargetMode="External"/><Relationship Id="rId5" Type="http://schemas.openxmlformats.org/officeDocument/2006/relationships/slideLayout" Target="../slideLayouts/slideLayout33.xml"/>
</Relationships>
</file>

<file path=ppt/slides/_rels/slide30.xml.rels><?xml version="1.0" encoding="UTF-8"?>
<Relationships xmlns="http://schemas.openxmlformats.org/package/2006/relationships"><Relationship Id="rId1" Type="http://schemas.openxmlformats.org/officeDocument/2006/relationships/hyperlink" Target="https://www.amazon.com/dp/B0CQ28Q3KC" TargetMode="External"/><Relationship Id="rId2" Type="http://schemas.openxmlformats.org/officeDocument/2006/relationships/hyperlink" Target="https://www.amazon.com/dp/B099RM1XMG" TargetMode="External"/><Relationship Id="rId3" Type="http://schemas.openxmlformats.org/officeDocument/2006/relationships/hyperlink" Target="https://www.amazon.com/gp/product/B081PX9YFV" TargetMode="External"/><Relationship Id="rId4" Type="http://schemas.openxmlformats.org/officeDocument/2006/relationships/hyperlink" Target="https://www.amazon.com/gp/product/B07FMDB6TR/" TargetMode="External"/><Relationship Id="rId5" Type="http://schemas.openxmlformats.org/officeDocument/2006/relationships/slideLayout" Target="../slideLayouts/slideLayout35.xml"/>
</Relationships>
</file>

<file path=ppt/slides/_rels/slide31.xml.rels><?xml version="1.0" encoding="UTF-8"?>
<Relationships xmlns="http://schemas.openxmlformats.org/package/2006/relationships"><Relationship Id="rId1" Type="http://schemas.openxmlformats.org/officeDocument/2006/relationships/hyperlink" Target="https://manuals.plus/reyax-technology/rylr998-lora-at-command-guide-manual" TargetMode="External"/><Relationship Id="rId2" Type="http://schemas.openxmlformats.org/officeDocument/2006/relationships/hyperlink" Target="https://www.st.com/resource/en/datasheet/vl53l0x.pdf" TargetMode="External"/><Relationship Id="rId3" Type="http://schemas.openxmlformats.org/officeDocument/2006/relationships/hyperlink" Target="https://cdn-shop.adafruit.com/datasheets/SSD1306.pdf" TargetMode="External"/><Relationship Id="rId4" Type="http://schemas.openxmlformats.org/officeDocument/2006/relationships/hyperlink" Target="https://dlnmh9ip6v2uc.cloudfront.net/datasheets/Prototyping/TP4056.pdf" TargetMode="External"/><Relationship Id="rId5" Type="http://schemas.openxmlformats.org/officeDocument/2006/relationships/hyperlink" Target="https://github.com/buteomont/Delivery-Box-Reporter-LoRa" TargetMode="External"/><Relationship Id="rId6" Type="http://schemas.openxmlformats.org/officeDocument/2006/relationships/slideLayout" Target="../slideLayouts/slideLayout35.xml"/>
</Relationships>
</file>

<file path=ppt/slides/_rels/slide4.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slideLayout" Target="../slideLayouts/slideLayout3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9993600" cy="132372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Welcome to H.O.T.</a:t>
            </a:r>
            <a:br>
              <a:rPr sz="3200"/>
            </a:br>
            <a:r>
              <a:rPr b="0" lang="en-US" sz="3200" spc="-1" strike="noStrike">
                <a:solidFill>
                  <a:schemeClr val="accent4"/>
                </a:solidFill>
                <a:latin typeface="Arial"/>
              </a:rPr>
              <a:t>www.handsontech.org</a:t>
            </a:r>
            <a:endParaRPr b="0" lang="en-US" sz="3200" spc="-1" strike="noStrike">
              <a:solidFill>
                <a:srgbClr val="ffffff"/>
              </a:solidFill>
              <a:latin typeface="Arial"/>
            </a:endParaRPr>
          </a:p>
        </p:txBody>
      </p:sp>
      <p:sp>
        <p:nvSpPr>
          <p:cNvPr id="423" name="PlaceHolder 2"/>
          <p:cNvSpPr>
            <a:spLocks noGrp="1"/>
          </p:cNvSpPr>
          <p:nvPr>
            <p:ph/>
          </p:nvPr>
        </p:nvSpPr>
        <p:spPr>
          <a:xfrm>
            <a:off x="838080" y="1825560"/>
            <a:ext cx="10513800" cy="4349520"/>
          </a:xfrm>
          <a:prstGeom prst="rect">
            <a:avLst/>
          </a:prstGeom>
          <a:noFill/>
          <a:ln w="0">
            <a:noFill/>
          </a:ln>
        </p:spPr>
        <p:txBody>
          <a:bodyPr numCol="1" spcCol="0" lIns="91440" rIns="91440" tIns="45720" bIns="45720" anchor="t">
            <a:normAutofit fontScale="71666"/>
          </a:bodyPr>
          <a:p>
            <a:pPr indent="0">
              <a:lnSpc>
                <a:spcPct val="90000"/>
              </a:lnSpc>
              <a:spcBef>
                <a:spcPts val="1001"/>
              </a:spcBef>
              <a:buNone/>
              <a:tabLst>
                <a:tab algn="l" pos="0"/>
              </a:tabLst>
            </a:pPr>
            <a:r>
              <a:rPr b="0" lang="en-US" sz="2800" spc="-1" strike="noStrike">
                <a:solidFill>
                  <a:schemeClr val="lt1"/>
                </a:solidFill>
                <a:latin typeface="Arial"/>
              </a:rPr>
              <a:t>Our Purpose:</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Forum for interaction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Many hobbyists build/tinker in isolation</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new friends with common tech interests</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Learn together</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Lots of fun new tech to explore</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Share expertise, help each other</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Build something</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Hands-On learning</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something fun &amp; useful</a:t>
            </a:r>
            <a:endParaRPr b="0" lang="en-US" sz="2400" spc="-1" strike="noStrike">
              <a:solidFill>
                <a:srgbClr val="ffffff"/>
              </a:solidFill>
              <a:latin typeface="Arial"/>
            </a:endParaRPr>
          </a:p>
        </p:txBody>
      </p:sp>
      <p:pic>
        <p:nvPicPr>
          <p:cNvPr id="424" name="Picture 12" descr=""/>
          <p:cNvPicPr/>
          <p:nvPr/>
        </p:nvPicPr>
        <p:blipFill>
          <a:blip r:embed="rId1"/>
          <a:stretch/>
        </p:blipFill>
        <p:spPr>
          <a:xfrm>
            <a:off x="8102520" y="1690560"/>
            <a:ext cx="3249360" cy="38995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457920" y="2741760"/>
            <a:ext cx="10971000" cy="114336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ffffff"/>
                </a:solidFill>
                <a:latin typeface="Arial"/>
              </a:rPr>
              <a:t>Sensing the presence of a package</a:t>
            </a:r>
            <a:endParaRPr b="0" lang="en-US" sz="4400" spc="-1" strike="noStrike">
              <a:solidFill>
                <a:srgbClr val="ffffff"/>
              </a:solidFill>
              <a:latin typeface="Arial"/>
            </a:endParaRPr>
          </a:p>
        </p:txBody>
      </p:sp>
      <p:sp>
        <p:nvSpPr>
          <p:cNvPr id="460" name="PlaceHolder 2"/>
          <p:cNvSpPr>
            <a:spLocks noGrp="1"/>
          </p:cNvSpPr>
          <p:nvPr>
            <p:ph/>
          </p:nvPr>
        </p:nvSpPr>
        <p:spPr>
          <a:xfrm>
            <a:off x="11016360" y="244800"/>
            <a:ext cx="895680" cy="1077120"/>
          </a:xfrm>
          <a:prstGeom prst="rect">
            <a:avLst/>
          </a:prstGeom>
          <a:noFill/>
          <a:ln w="0">
            <a:noFill/>
          </a:ln>
        </p:spPr>
        <p:txBody>
          <a:bodyPr numCol="1" spcCol="0" lIns="0" rIns="0" tIns="0" bIns="0" anchor="t">
            <a:normAutofit/>
          </a:bodyPr>
          <a:p>
            <a:pPr indent="0">
              <a:spcBef>
                <a:spcPts val="1417"/>
              </a:spcBef>
              <a:buNone/>
            </a:pP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1000" cy="1143360"/>
          </a:xfrm>
          <a:prstGeom prst="rect">
            <a:avLst/>
          </a:prstGeom>
          <a:noFill/>
          <a:ln w="0">
            <a:noFill/>
          </a:ln>
        </p:spPr>
        <p:txBody>
          <a:bodyPr numCol="1" spcCol="0" lIns="0" rIns="0" tIns="0" bIns="0" anchor="ctr">
            <a:noAutofit/>
          </a:bodyPr>
          <a:p>
            <a:pPr indent="0">
              <a:lnSpc>
                <a:spcPct val="100000"/>
              </a:lnSpc>
              <a:buNone/>
              <a:tabLst>
                <a:tab algn="l" pos="0"/>
              </a:tabLst>
            </a:pPr>
            <a:r>
              <a:rPr b="0" lang="en-US" sz="4400" spc="-1" strike="noStrike">
                <a:solidFill>
                  <a:schemeClr val="lt1"/>
                </a:solidFill>
                <a:latin typeface="Arial"/>
              </a:rPr>
              <a:t>HC SR04 Ultrasonic Ranger</a:t>
            </a:r>
            <a:endParaRPr b="0" lang="en-US" sz="4400" spc="-1" strike="noStrike">
              <a:solidFill>
                <a:srgbClr val="ffffff"/>
              </a:solidFill>
              <a:latin typeface="Arial"/>
            </a:endParaRPr>
          </a:p>
        </p:txBody>
      </p:sp>
      <p:pic>
        <p:nvPicPr>
          <p:cNvPr id="462" name="" descr=""/>
          <p:cNvPicPr/>
          <p:nvPr/>
        </p:nvPicPr>
        <p:blipFill>
          <a:blip r:embed="rId1"/>
          <a:stretch/>
        </p:blipFill>
        <p:spPr>
          <a:xfrm>
            <a:off x="2971800" y="1600200"/>
            <a:ext cx="5713920" cy="4342320"/>
          </a:xfrm>
          <a:prstGeom prst="rect">
            <a:avLst/>
          </a:prstGeom>
          <a:ln w="0">
            <a:noFill/>
          </a:ln>
        </p:spPr>
      </p:pic>
      <p:sp>
        <p:nvSpPr>
          <p:cNvPr id="463" name=""/>
          <p:cNvSpPr/>
          <p:nvPr/>
        </p:nvSpPr>
        <p:spPr>
          <a:xfrm rot="21578400">
            <a:off x="2971800" y="6171480"/>
            <a:ext cx="594288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These didn’t work in my situation due to ribs in the box.</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I Found These on Amazon</a:t>
            </a:r>
            <a:endParaRPr b="0" lang="en-US" sz="3600" spc="-1" strike="noStrike">
              <a:solidFill>
                <a:srgbClr val="ffffff"/>
              </a:solidFill>
              <a:latin typeface="Arial"/>
            </a:endParaRPr>
          </a:p>
        </p:txBody>
      </p:sp>
      <p:pic>
        <p:nvPicPr>
          <p:cNvPr id="465" name="" descr=""/>
          <p:cNvPicPr/>
          <p:nvPr/>
        </p:nvPicPr>
        <p:blipFill>
          <a:blip r:embed="rId1"/>
          <a:stretch/>
        </p:blipFill>
        <p:spPr>
          <a:xfrm>
            <a:off x="1919160" y="1657800"/>
            <a:ext cx="8366400" cy="42843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VL53L0X Operation</a:t>
            </a:r>
            <a:endParaRPr b="0" lang="en-US" sz="3600" spc="-1" strike="noStrike">
              <a:solidFill>
                <a:srgbClr val="ffffff"/>
              </a:solidFill>
              <a:latin typeface="Arial"/>
            </a:endParaRPr>
          </a:p>
        </p:txBody>
      </p:sp>
      <p:pic>
        <p:nvPicPr>
          <p:cNvPr id="467" name="" descr=""/>
          <p:cNvPicPr/>
          <p:nvPr/>
        </p:nvPicPr>
        <p:blipFill>
          <a:blip r:embed="rId1"/>
          <a:stretch/>
        </p:blipFill>
        <p:spPr>
          <a:xfrm>
            <a:off x="1379520" y="1435680"/>
            <a:ext cx="8448840" cy="5237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 name="" descr=""/>
          <p:cNvPicPr/>
          <p:nvPr/>
        </p:nvPicPr>
        <p:blipFill>
          <a:blip r:embed="rId1"/>
          <a:stretch/>
        </p:blipFill>
        <p:spPr>
          <a:xfrm>
            <a:off x="2286000" y="1886400"/>
            <a:ext cx="7085160" cy="3984840"/>
          </a:xfrm>
          <a:prstGeom prst="rect">
            <a:avLst/>
          </a:prstGeom>
          <a:ln w="0">
            <a:noFill/>
          </a:ln>
        </p:spPr>
      </p:pic>
      <p:sp>
        <p:nvSpPr>
          <p:cNvPr id="469" name=""/>
          <p:cNvSpPr/>
          <p:nvPr/>
        </p:nvSpPr>
        <p:spPr>
          <a:xfrm>
            <a:off x="457200" y="457200"/>
            <a:ext cx="9358560" cy="62244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Laser is Infrared (940 nm)</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457920" y="2635920"/>
            <a:ext cx="10971000" cy="124920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4400" spc="-1" strike="noStrike">
                <a:solidFill>
                  <a:srgbClr val="ffffff"/>
                </a:solidFill>
                <a:latin typeface="Arial"/>
              </a:rPr>
              <a:t>How to inform Home Assistant when a package is detected or removed?</a:t>
            </a:r>
            <a:endParaRPr b="0" lang="en-US" sz="4400" spc="-1" strike="noStrike">
              <a:solidFill>
                <a:srgbClr val="ffffff"/>
              </a:solidFill>
              <a:latin typeface="Arial"/>
            </a:endParaRPr>
          </a:p>
        </p:txBody>
      </p:sp>
      <p:sp>
        <p:nvSpPr>
          <p:cNvPr id="471" name="PlaceHolder 2"/>
          <p:cNvSpPr>
            <a:spLocks noGrp="1"/>
          </p:cNvSpPr>
          <p:nvPr>
            <p:ph/>
          </p:nvPr>
        </p:nvSpPr>
        <p:spPr>
          <a:xfrm>
            <a:off x="11016360" y="244800"/>
            <a:ext cx="895680" cy="1077120"/>
          </a:xfrm>
          <a:prstGeom prst="rect">
            <a:avLst/>
          </a:prstGeom>
          <a:noFill/>
          <a:ln w="0">
            <a:noFill/>
          </a:ln>
        </p:spPr>
        <p:txBody>
          <a:bodyPr numCol="1" spcCol="0" lIns="0" rIns="0" tIns="0" bIns="0" anchor="t">
            <a:normAutofit/>
          </a:bodyPr>
          <a:p>
            <a:pPr indent="0">
              <a:spcBef>
                <a:spcPts val="1417"/>
              </a:spcBef>
              <a:buNone/>
            </a:pP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RYLR998 LoRa Transciever</a:t>
            </a:r>
            <a:endParaRPr b="0" lang="en-US" sz="3600" spc="-1" strike="noStrike">
              <a:solidFill>
                <a:srgbClr val="ffffff"/>
              </a:solidFill>
              <a:latin typeface="Arial"/>
            </a:endParaRPr>
          </a:p>
        </p:txBody>
      </p:sp>
      <p:pic>
        <p:nvPicPr>
          <p:cNvPr id="473" name="" descr=""/>
          <p:cNvPicPr/>
          <p:nvPr/>
        </p:nvPicPr>
        <p:blipFill>
          <a:blip r:embed="rId1"/>
          <a:stretch/>
        </p:blipFill>
        <p:spPr>
          <a:xfrm>
            <a:off x="685800" y="1828800"/>
            <a:ext cx="3292200" cy="4075920"/>
          </a:xfrm>
          <a:prstGeom prst="rect">
            <a:avLst/>
          </a:prstGeom>
          <a:ln w="0">
            <a:noFill/>
          </a:ln>
        </p:spPr>
      </p:pic>
      <p:sp>
        <p:nvSpPr>
          <p:cNvPr id="474" name=""/>
          <p:cNvSpPr/>
          <p:nvPr/>
        </p:nvSpPr>
        <p:spPr>
          <a:xfrm>
            <a:off x="4800600" y="1486440"/>
            <a:ext cx="5942160" cy="464652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FCC certified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Built-in antenna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of reliable 1.5 km range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Simple AT command structure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Adjustable power, frequency, baud rate, spreading factor, bandwidth, address, network ID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Communications can be password protected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Note: No message delivery confirmation!</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205920" y="24120"/>
            <a:ext cx="459324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Block Diagram</a:t>
            </a:r>
            <a:endParaRPr b="0" lang="en-US" sz="3600" spc="-1" strike="noStrike">
              <a:solidFill>
                <a:srgbClr val="ffffff"/>
              </a:solidFill>
              <a:latin typeface="Arial"/>
            </a:endParaRPr>
          </a:p>
        </p:txBody>
      </p:sp>
      <p:sp>
        <p:nvSpPr>
          <p:cNvPr id="476" name=""/>
          <p:cNvSpPr/>
          <p:nvPr/>
        </p:nvSpPr>
        <p:spPr>
          <a:xfrm>
            <a:off x="4190760" y="4962960"/>
            <a:ext cx="827280" cy="826920"/>
          </a:xfrm>
          <a:prstGeom prst="rect">
            <a:avLst/>
          </a:pr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77" name=""/>
          <p:cNvSpPr/>
          <p:nvPr/>
        </p:nvSpPr>
        <p:spPr>
          <a:xfrm>
            <a:off x="4743360" y="4962960"/>
            <a:ext cx="360" cy="82872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78" name=""/>
          <p:cNvSpPr/>
          <p:nvPr/>
        </p:nvSpPr>
        <p:spPr>
          <a:xfrm>
            <a:off x="4190760" y="5239080"/>
            <a:ext cx="828720" cy="36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79" name=""/>
          <p:cNvSpPr/>
          <p:nvPr/>
        </p:nvSpPr>
        <p:spPr>
          <a:xfrm flipV="1">
            <a:off x="2257200" y="5515200"/>
            <a:ext cx="1933560" cy="276480"/>
          </a:xfrm>
          <a:prstGeom prst="line">
            <a:avLst/>
          </a:prstGeom>
          <a:ln w="0">
            <a:solidFill>
              <a:srgbClr val="fffff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0" name=""/>
          <p:cNvSpPr/>
          <p:nvPr/>
        </p:nvSpPr>
        <p:spPr>
          <a:xfrm flipH="1" flipV="1">
            <a:off x="2257200" y="5239080"/>
            <a:ext cx="1933560" cy="276120"/>
          </a:xfrm>
          <a:prstGeom prst="line">
            <a:avLst/>
          </a:prstGeom>
          <a:ln w="0">
            <a:solidFill>
              <a:srgbClr val="ffffff"/>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1" name=""/>
          <p:cNvSpPr/>
          <p:nvPr/>
        </p:nvSpPr>
        <p:spPr>
          <a:xfrm>
            <a:off x="1704600" y="4134240"/>
            <a:ext cx="551520" cy="1932120"/>
          </a:xfrm>
          <a:custGeom>
            <a:avLst/>
            <a:gdLst>
              <a:gd name="textAreaLeft" fmla="*/ 0 w 551520"/>
              <a:gd name="textAreaRight" fmla="*/ 552960 w 551520"/>
              <a:gd name="textAreaTop" fmla="*/ 0 h 1932120"/>
              <a:gd name="textAreaBottom" fmla="*/ 1933560 h 1932120"/>
            </a:gdLst>
            <a:ahLst/>
            <a:rect l="textAreaLeft" t="textAreaTop" r="textAreaRight" b="textAreaBottom"/>
            <a:pathLst>
              <a:path w="1536" h="5371">
                <a:moveTo>
                  <a:pt x="255" y="1533"/>
                </a:moveTo>
                <a:lnTo>
                  <a:pt x="256" y="1533"/>
                </a:lnTo>
                <a:cubicBezTo>
                  <a:pt x="211" y="1533"/>
                  <a:pt x="167" y="1545"/>
                  <a:pt x="128" y="1567"/>
                </a:cubicBezTo>
                <a:cubicBezTo>
                  <a:pt x="89" y="1590"/>
                  <a:pt x="57" y="1622"/>
                  <a:pt x="34" y="1661"/>
                </a:cubicBezTo>
                <a:cubicBezTo>
                  <a:pt x="12" y="1700"/>
                  <a:pt x="0" y="1744"/>
                  <a:pt x="0" y="1789"/>
                </a:cubicBezTo>
                <a:lnTo>
                  <a:pt x="0" y="5115"/>
                </a:lnTo>
                <a:lnTo>
                  <a:pt x="0" y="5115"/>
                </a:lnTo>
                <a:cubicBezTo>
                  <a:pt x="0" y="5160"/>
                  <a:pt x="12" y="5204"/>
                  <a:pt x="34" y="5243"/>
                </a:cubicBezTo>
                <a:cubicBezTo>
                  <a:pt x="57" y="5282"/>
                  <a:pt x="89" y="5314"/>
                  <a:pt x="128" y="5337"/>
                </a:cubicBezTo>
                <a:cubicBezTo>
                  <a:pt x="167" y="5359"/>
                  <a:pt x="211" y="5371"/>
                  <a:pt x="256" y="5371"/>
                </a:cubicBezTo>
                <a:lnTo>
                  <a:pt x="1280" y="5371"/>
                </a:lnTo>
                <a:lnTo>
                  <a:pt x="1280" y="5371"/>
                </a:lnTo>
                <a:cubicBezTo>
                  <a:pt x="1325" y="5371"/>
                  <a:pt x="1369" y="5359"/>
                  <a:pt x="1408" y="5337"/>
                </a:cubicBezTo>
                <a:cubicBezTo>
                  <a:pt x="1447" y="5314"/>
                  <a:pt x="1479" y="5282"/>
                  <a:pt x="1501" y="5243"/>
                </a:cubicBezTo>
                <a:cubicBezTo>
                  <a:pt x="1524" y="5204"/>
                  <a:pt x="1536" y="5160"/>
                  <a:pt x="1536" y="5115"/>
                </a:cubicBezTo>
                <a:lnTo>
                  <a:pt x="1536" y="1788"/>
                </a:lnTo>
                <a:lnTo>
                  <a:pt x="1536" y="1789"/>
                </a:lnTo>
                <a:lnTo>
                  <a:pt x="1536" y="1789"/>
                </a:lnTo>
                <a:cubicBezTo>
                  <a:pt x="1536" y="1744"/>
                  <a:pt x="1524" y="1700"/>
                  <a:pt x="1501" y="1661"/>
                </a:cubicBezTo>
                <a:cubicBezTo>
                  <a:pt x="1479" y="1622"/>
                  <a:pt x="1447" y="1590"/>
                  <a:pt x="1408" y="1567"/>
                </a:cubicBezTo>
                <a:cubicBezTo>
                  <a:pt x="1369" y="1545"/>
                  <a:pt x="1325" y="1533"/>
                  <a:pt x="1280" y="1533"/>
                </a:cubicBezTo>
                <a:lnTo>
                  <a:pt x="255" y="1533"/>
                </a:lnTo>
                <a:moveTo>
                  <a:pt x="412" y="1534"/>
                </a:moveTo>
                <a:lnTo>
                  <a:pt x="412" y="0"/>
                </a:lnTo>
                <a:lnTo>
                  <a:pt x="649" y="0"/>
                </a:lnTo>
                <a:lnTo>
                  <a:pt x="649" y="1534"/>
                </a:lnTo>
                <a:lnTo>
                  <a:pt x="412" y="1534"/>
                </a:lnTo>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2" name=""/>
          <p:cNvSpPr/>
          <p:nvPr/>
        </p:nvSpPr>
        <p:spPr>
          <a:xfrm>
            <a:off x="3362040" y="1647720"/>
            <a:ext cx="551520" cy="1932480"/>
          </a:xfrm>
          <a:custGeom>
            <a:avLst/>
            <a:gdLst>
              <a:gd name="textAreaLeft" fmla="*/ 0 w 551520"/>
              <a:gd name="textAreaRight" fmla="*/ 552960 w 551520"/>
              <a:gd name="textAreaTop" fmla="*/ 0 h 1932480"/>
              <a:gd name="textAreaBottom" fmla="*/ 1933920 h 1932480"/>
            </a:gdLst>
            <a:ahLst/>
            <a:rect l="textAreaLeft" t="textAreaTop" r="textAreaRight" b="textAreaBottom"/>
            <a:pathLst>
              <a:path w="1536" h="5372">
                <a:moveTo>
                  <a:pt x="255" y="1534"/>
                </a:moveTo>
                <a:lnTo>
                  <a:pt x="256" y="1534"/>
                </a:lnTo>
                <a:cubicBezTo>
                  <a:pt x="211" y="1534"/>
                  <a:pt x="167" y="1546"/>
                  <a:pt x="128" y="1568"/>
                </a:cubicBezTo>
                <a:cubicBezTo>
                  <a:pt x="89" y="1591"/>
                  <a:pt x="57" y="1623"/>
                  <a:pt x="34" y="1662"/>
                </a:cubicBezTo>
                <a:cubicBezTo>
                  <a:pt x="12" y="1701"/>
                  <a:pt x="0" y="1745"/>
                  <a:pt x="0" y="1790"/>
                </a:cubicBezTo>
                <a:lnTo>
                  <a:pt x="0" y="5116"/>
                </a:lnTo>
                <a:lnTo>
                  <a:pt x="0" y="5116"/>
                </a:lnTo>
                <a:cubicBezTo>
                  <a:pt x="0" y="5161"/>
                  <a:pt x="12" y="5205"/>
                  <a:pt x="34" y="5244"/>
                </a:cubicBezTo>
                <a:cubicBezTo>
                  <a:pt x="57" y="5283"/>
                  <a:pt x="89" y="5315"/>
                  <a:pt x="128" y="5338"/>
                </a:cubicBezTo>
                <a:cubicBezTo>
                  <a:pt x="167" y="5360"/>
                  <a:pt x="211" y="5372"/>
                  <a:pt x="256" y="5372"/>
                </a:cubicBezTo>
                <a:lnTo>
                  <a:pt x="1280" y="5372"/>
                </a:lnTo>
                <a:lnTo>
                  <a:pt x="1280" y="5372"/>
                </a:lnTo>
                <a:cubicBezTo>
                  <a:pt x="1325" y="5372"/>
                  <a:pt x="1369" y="5360"/>
                  <a:pt x="1408" y="5338"/>
                </a:cubicBezTo>
                <a:cubicBezTo>
                  <a:pt x="1447" y="5315"/>
                  <a:pt x="1479" y="5283"/>
                  <a:pt x="1502" y="5244"/>
                </a:cubicBezTo>
                <a:cubicBezTo>
                  <a:pt x="1524" y="5205"/>
                  <a:pt x="1536" y="5161"/>
                  <a:pt x="1536" y="5116"/>
                </a:cubicBezTo>
                <a:lnTo>
                  <a:pt x="1536" y="1789"/>
                </a:lnTo>
                <a:lnTo>
                  <a:pt x="1536" y="1790"/>
                </a:lnTo>
                <a:lnTo>
                  <a:pt x="1536" y="1790"/>
                </a:lnTo>
                <a:cubicBezTo>
                  <a:pt x="1536" y="1745"/>
                  <a:pt x="1524" y="1701"/>
                  <a:pt x="1502" y="1662"/>
                </a:cubicBezTo>
                <a:cubicBezTo>
                  <a:pt x="1479" y="1623"/>
                  <a:pt x="1447" y="1591"/>
                  <a:pt x="1408" y="1568"/>
                </a:cubicBezTo>
                <a:cubicBezTo>
                  <a:pt x="1369" y="1546"/>
                  <a:pt x="1325" y="1534"/>
                  <a:pt x="1280" y="1534"/>
                </a:cubicBezTo>
                <a:lnTo>
                  <a:pt x="255" y="1534"/>
                </a:lnTo>
                <a:moveTo>
                  <a:pt x="412" y="1535"/>
                </a:moveTo>
                <a:lnTo>
                  <a:pt x="412" y="0"/>
                </a:lnTo>
                <a:lnTo>
                  <a:pt x="649" y="0"/>
                </a:lnTo>
                <a:lnTo>
                  <a:pt x="649" y="1535"/>
                </a:lnTo>
                <a:lnTo>
                  <a:pt x="412" y="1535"/>
                </a:lnTo>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3" name=""/>
          <p:cNvSpPr/>
          <p:nvPr/>
        </p:nvSpPr>
        <p:spPr>
          <a:xfrm>
            <a:off x="2533320" y="1371600"/>
            <a:ext cx="3866040" cy="2484720"/>
          </a:xfrm>
          <a:prstGeom prst="roundRect">
            <a:avLst>
              <a:gd name="adj" fmla="val 16667"/>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484" name=""/>
          <p:cNvSpPr/>
          <p:nvPr/>
        </p:nvSpPr>
        <p:spPr>
          <a:xfrm>
            <a:off x="4467240" y="4410360"/>
            <a:ext cx="1932120" cy="41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Delivery Box</a:t>
            </a:r>
            <a:endParaRPr b="0" lang="en-US" sz="1800" spc="-1" strike="noStrike">
              <a:solidFill>
                <a:srgbClr val="ffffff"/>
              </a:solidFill>
              <a:latin typeface="Arial"/>
            </a:endParaRPr>
          </a:p>
        </p:txBody>
      </p:sp>
      <p:sp>
        <p:nvSpPr>
          <p:cNvPr id="485" name=""/>
          <p:cNvSpPr/>
          <p:nvPr/>
        </p:nvSpPr>
        <p:spPr>
          <a:xfrm>
            <a:off x="4467240" y="1371600"/>
            <a:ext cx="1932120" cy="41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Pump House*</a:t>
            </a:r>
            <a:endParaRPr b="0" lang="en-US" sz="1800" spc="-1" strike="noStrike">
              <a:solidFill>
                <a:srgbClr val="ffffff"/>
              </a:solidFill>
              <a:latin typeface="Arial"/>
            </a:endParaRPr>
          </a:p>
        </p:txBody>
      </p:sp>
      <p:sp>
        <p:nvSpPr>
          <p:cNvPr id="486" name=""/>
          <p:cNvSpPr/>
          <p:nvPr/>
        </p:nvSpPr>
        <p:spPr>
          <a:xfrm rot="16200000">
            <a:off x="2880720" y="2683080"/>
            <a:ext cx="1379880" cy="41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Receiver</a:t>
            </a:r>
            <a:endParaRPr b="0" lang="en-US" sz="1800" spc="-1" strike="noStrike">
              <a:solidFill>
                <a:srgbClr val="ffffff"/>
              </a:solidFill>
              <a:latin typeface="Arial"/>
            </a:endParaRPr>
          </a:p>
        </p:txBody>
      </p:sp>
      <p:sp>
        <p:nvSpPr>
          <p:cNvPr id="487" name=""/>
          <p:cNvSpPr/>
          <p:nvPr/>
        </p:nvSpPr>
        <p:spPr>
          <a:xfrm rot="16200000">
            <a:off x="1176840" y="4939200"/>
            <a:ext cx="1656360" cy="600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Sensor/Transmitter</a:t>
            </a:r>
            <a:endParaRPr b="0" lang="en-US" sz="1800" spc="-1" strike="noStrike">
              <a:solidFill>
                <a:srgbClr val="ffffff"/>
              </a:solidFill>
              <a:latin typeface="Arial"/>
            </a:endParaRPr>
          </a:p>
        </p:txBody>
      </p:sp>
      <p:sp>
        <p:nvSpPr>
          <p:cNvPr id="488" name=""/>
          <p:cNvSpPr/>
          <p:nvPr/>
        </p:nvSpPr>
        <p:spPr>
          <a:xfrm rot="18901800">
            <a:off x="4042440" y="5167800"/>
            <a:ext cx="1103400" cy="349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Package</a:t>
            </a:r>
            <a:endParaRPr b="0" lang="en-US" sz="1400" spc="-1" strike="noStrike">
              <a:solidFill>
                <a:srgbClr val="ffffff"/>
              </a:solidFill>
              <a:latin typeface="Arial"/>
            </a:endParaRPr>
          </a:p>
        </p:txBody>
      </p:sp>
      <p:sp>
        <p:nvSpPr>
          <p:cNvPr id="489" name=""/>
          <p:cNvSpPr/>
          <p:nvPr/>
        </p:nvSpPr>
        <p:spPr>
          <a:xfrm rot="12180000">
            <a:off x="1993320" y="1998000"/>
            <a:ext cx="827640" cy="2220120"/>
          </a:xfrm>
          <a:custGeom>
            <a:avLst/>
            <a:gdLst>
              <a:gd name="textAreaLeft" fmla="*/ 333000 w 827640"/>
              <a:gd name="textAreaRight" fmla="*/ 536400 w 827640"/>
              <a:gd name="textAreaTop" fmla="*/ 761040 h 2220120"/>
              <a:gd name="textAreaBottom" fmla="*/ 1460520 h 2220120"/>
            </a:gdLst>
            <a:ahLst/>
            <a:rect l="textAreaLeft" t="textAreaTop" r="textAreaRight" b="textAreaBottom"/>
            <a:pathLst>
              <a:path w="640" h="861">
                <a:moveTo>
                  <a:pt x="640" y="233"/>
                </a:moveTo>
                <a:lnTo>
                  <a:pt x="221" y="293"/>
                </a:lnTo>
                <a:lnTo>
                  <a:pt x="506" y="12"/>
                </a:lnTo>
                <a:lnTo>
                  <a:pt x="367" y="0"/>
                </a:lnTo>
                <a:lnTo>
                  <a:pt x="29" y="406"/>
                </a:lnTo>
                <a:lnTo>
                  <a:pt x="431" y="347"/>
                </a:lnTo>
                <a:lnTo>
                  <a:pt x="145" y="645"/>
                </a:lnTo>
                <a:lnTo>
                  <a:pt x="99" y="520"/>
                </a:lnTo>
                <a:lnTo>
                  <a:pt x="0" y="861"/>
                </a:lnTo>
                <a:lnTo>
                  <a:pt x="326" y="765"/>
                </a:lnTo>
                <a:lnTo>
                  <a:pt x="209" y="711"/>
                </a:lnTo>
                <a:lnTo>
                  <a:pt x="640" y="233"/>
                </a:lnTo>
                <a:lnTo>
                  <a:pt x="640" y="233"/>
                </a:lnTo>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0" name="Raspberry Pi"/>
          <p:cNvSpPr/>
          <p:nvPr/>
        </p:nvSpPr>
        <p:spPr>
          <a:xfrm>
            <a:off x="4743360" y="2200320"/>
            <a:ext cx="1103400" cy="1103760"/>
          </a:xfrm>
          <a:custGeom>
            <a:avLst/>
            <a:gdLst>
              <a:gd name="textAreaLeft" fmla="*/ 53640 w 1103400"/>
              <a:gd name="textAreaRight" fmla="*/ 1051200 w 1103400"/>
              <a:gd name="textAreaTop" fmla="*/ 53640 h 1103760"/>
              <a:gd name="textAreaBottom" fmla="*/ 1051560 h 1103760"/>
            </a:gdLst>
            <a:ahLst/>
            <a:rect l="textAreaLeft" t="textAreaTop" r="textAreaRight" b="textAreaBottom"/>
            <a:pathLst>
              <a:path w="21600" h="21607">
                <a:moveTo>
                  <a:pt x="3600" y="0"/>
                </a:moveTo>
                <a:arcTo wR="3600" hR="3600" stAng="16200000" swAng="-5400000"/>
                <a:lnTo>
                  <a:pt x="0" y="18007"/>
                </a:lnTo>
                <a:arcTo wR="3600" hR="3600" stAng="10800000" swAng="-5400000"/>
                <a:lnTo>
                  <a:pt x="18000" y="21607"/>
                </a:lnTo>
                <a:arcTo wR="3600" hR="3600" stAng="5400000" swAng="-5400000"/>
                <a:lnTo>
                  <a:pt x="21600" y="3600"/>
                </a:lnTo>
                <a:arcTo wR="3600" hR="3600" stAng="0" swAng="-5400000"/>
                <a:close/>
              </a:path>
            </a:pathLst>
          </a:custGeom>
          <a:solidFill>
            <a:srgbClr val="729fcf"/>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1" name=""/>
          <p:cNvSpPr/>
          <p:nvPr/>
        </p:nvSpPr>
        <p:spPr>
          <a:xfrm>
            <a:off x="4743360" y="2301120"/>
            <a:ext cx="1103400" cy="726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ffffff"/>
                </a:solidFill>
                <a:latin typeface="Arial"/>
              </a:rPr>
              <a:t>WiFi Router</a:t>
            </a:r>
            <a:endParaRPr b="0" lang="en-US" sz="1500" spc="-1" strike="noStrike">
              <a:solidFill>
                <a:srgbClr val="ffffff"/>
              </a:solidFill>
              <a:latin typeface="Arial"/>
            </a:endParaRPr>
          </a:p>
        </p:txBody>
      </p:sp>
      <p:sp>
        <p:nvSpPr>
          <p:cNvPr id="492" name=""/>
          <p:cNvSpPr/>
          <p:nvPr/>
        </p:nvSpPr>
        <p:spPr>
          <a:xfrm>
            <a:off x="3915000" y="2752920"/>
            <a:ext cx="828360" cy="360"/>
          </a:xfrm>
          <a:prstGeom prst="line">
            <a:avLst/>
          </a:prstGeom>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93" name=""/>
          <p:cNvSpPr/>
          <p:nvPr/>
        </p:nvSpPr>
        <p:spPr>
          <a:xfrm>
            <a:off x="8581680" y="2267640"/>
            <a:ext cx="1656360" cy="1656000"/>
          </a:xfrm>
          <a:prstGeom prst="rect">
            <a:avLst/>
          </a:prstGeom>
          <a:solidFill>
            <a:schemeClr val="dk1">
              <a:lumOff val="0"/>
            </a:schemeClr>
          </a:solid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4" name=""/>
          <p:cNvSpPr/>
          <p:nvPr/>
        </p:nvSpPr>
        <p:spPr>
          <a:xfrm>
            <a:off x="8305560" y="1438920"/>
            <a:ext cx="2208600" cy="827280"/>
          </a:xfrm>
          <a:prstGeom prst="triangle">
            <a:avLst>
              <a:gd name="adj" fmla="val 50000"/>
            </a:avLst>
          </a:prstGeom>
          <a:solidFill>
            <a:schemeClr val="dk1">
              <a:lumOff val="0"/>
            </a:schemeClr>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5" name=""/>
          <p:cNvSpPr/>
          <p:nvPr/>
        </p:nvSpPr>
        <p:spPr>
          <a:xfrm>
            <a:off x="8858520" y="3925080"/>
            <a:ext cx="1103400" cy="416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House</a:t>
            </a:r>
            <a:endParaRPr b="0" lang="en-US" sz="1800" spc="-1" strike="noStrike">
              <a:solidFill>
                <a:srgbClr val="ffffff"/>
              </a:solidFill>
              <a:latin typeface="Arial"/>
            </a:endParaRPr>
          </a:p>
        </p:txBody>
      </p:sp>
      <p:sp>
        <p:nvSpPr>
          <p:cNvPr id="496" name=""/>
          <p:cNvSpPr/>
          <p:nvPr/>
        </p:nvSpPr>
        <p:spPr>
          <a:xfrm>
            <a:off x="5848200" y="2080440"/>
            <a:ext cx="2732040" cy="947160"/>
          </a:xfrm>
          <a:custGeom>
            <a:avLst/>
            <a:gdLst>
              <a:gd name="textAreaLeft" fmla="*/ 0 w 2732040"/>
              <a:gd name="textAreaRight" fmla="*/ 2733480 w 2732040"/>
              <a:gd name="textAreaTop" fmla="*/ 0 h 947160"/>
              <a:gd name="textAreaBottom" fmla="*/ 948600 h 947160"/>
            </a:gdLst>
            <a:ahLst/>
            <a:rect l="textAreaLeft" t="textAreaTop" r="textAreaRight" b="textAreaBottom"/>
            <a:pathLst>
              <a:path fill="none" w="7593" h="2635">
                <a:moveTo>
                  <a:pt x="0" y="601"/>
                </a:moveTo>
                <a:cubicBezTo>
                  <a:pt x="1346" y="-1516"/>
                  <a:pt x="7593" y="2635"/>
                  <a:pt x="7593" y="2635"/>
                </a:cubicBezTo>
              </a:path>
            </a:pathLst>
          </a:custGeom>
          <a:no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497" name=""/>
          <p:cNvSpPr/>
          <p:nvPr/>
        </p:nvSpPr>
        <p:spPr>
          <a:xfrm rot="1080000">
            <a:off x="6670800" y="2025360"/>
            <a:ext cx="1371960" cy="600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Fiber Optic Cable</a:t>
            </a:r>
            <a:endParaRPr b="0" lang="en-US" sz="1800" spc="-1" strike="noStrike">
              <a:solidFill>
                <a:srgbClr val="ffffff"/>
              </a:solidFill>
              <a:latin typeface="Arial"/>
            </a:endParaRPr>
          </a:p>
        </p:txBody>
      </p:sp>
      <p:sp>
        <p:nvSpPr>
          <p:cNvPr id="498" name=""/>
          <p:cNvSpPr/>
          <p:nvPr/>
        </p:nvSpPr>
        <p:spPr>
          <a:xfrm>
            <a:off x="8735760" y="2558880"/>
            <a:ext cx="1380240" cy="827640"/>
          </a:xfrm>
          <a:prstGeom prst="ellipse">
            <a:avLst/>
          </a:prstGeom>
          <a:solidFill>
            <a:srgbClr val="ffffff"/>
          </a:solidFill>
          <a:ln w="0">
            <a:solidFill>
              <a:srgbClr val="080808"/>
            </a:solidFill>
          </a:ln>
        </p:spPr>
        <p:style>
          <a:lnRef idx="0"/>
          <a:fillRef idx="0"/>
          <a:effectRef idx="0"/>
          <a:fontRef idx="minor"/>
        </p:style>
        <p:txBody>
          <a:bodyPr lIns="90000" rIns="90000" tIns="45000" bIns="45000" anchor="ctr">
            <a:noAutofit/>
          </a:bodyPr>
          <a:p>
            <a:pPr algn="ctr">
              <a:lnSpc>
                <a:spcPct val="100000"/>
              </a:lnSpc>
            </a:pPr>
            <a:r>
              <a:rPr b="0" lang="en-US" sz="1100" spc="-1" strike="noStrike">
                <a:solidFill>
                  <a:srgbClr val="000000"/>
                </a:solidFill>
                <a:latin typeface="Arial"/>
              </a:rPr>
              <a:t>Home</a:t>
            </a:r>
            <a:endParaRPr b="0" lang="en-US" sz="1100" spc="-1" strike="noStrike">
              <a:solidFill>
                <a:srgbClr val="000000"/>
              </a:solidFill>
              <a:latin typeface="Arial"/>
            </a:endParaRPr>
          </a:p>
          <a:p>
            <a:pPr algn="ctr">
              <a:lnSpc>
                <a:spcPct val="100000"/>
              </a:lnSpc>
            </a:pPr>
            <a:r>
              <a:rPr b="0" lang="en-US" sz="1100" spc="-1" strike="noStrike">
                <a:solidFill>
                  <a:srgbClr val="000000"/>
                </a:solidFill>
                <a:latin typeface="Arial"/>
              </a:rPr>
              <a:t>Assistant</a:t>
            </a:r>
            <a:endParaRPr b="0" lang="en-US" sz="1100" spc="-1" strike="noStrike">
              <a:solidFill>
                <a:srgbClr val="000000"/>
              </a:solidFill>
              <a:latin typeface="Arial"/>
            </a:endParaRPr>
          </a:p>
        </p:txBody>
      </p:sp>
      <p:sp>
        <p:nvSpPr>
          <p:cNvPr id="499" name=""/>
          <p:cNvSpPr/>
          <p:nvPr/>
        </p:nvSpPr>
        <p:spPr>
          <a:xfrm>
            <a:off x="1371600" y="4343400"/>
            <a:ext cx="4799160" cy="2055960"/>
          </a:xfrm>
          <a:prstGeom prst="roundRect">
            <a:avLst>
              <a:gd name="adj" fmla="val 16667"/>
            </a:avLst>
          </a:prstGeom>
          <a:noFill/>
          <a:ln w="0">
            <a:solidFill>
              <a:srgbClr val="ffffff"/>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0" name=""/>
          <p:cNvSpPr/>
          <p:nvPr/>
        </p:nvSpPr>
        <p:spPr>
          <a:xfrm rot="18960000">
            <a:off x="1572840" y="2742480"/>
            <a:ext cx="9129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LoRa</a:t>
            </a:r>
            <a:endParaRPr b="0" lang="en-US" sz="1800" spc="-1" strike="noStrike">
              <a:solidFill>
                <a:srgbClr val="ffffff"/>
              </a:solidFill>
              <a:latin typeface="Arial"/>
            </a:endParaRPr>
          </a:p>
        </p:txBody>
      </p:sp>
      <p:sp>
        <p:nvSpPr>
          <p:cNvPr id="501" name=""/>
          <p:cNvSpPr/>
          <p:nvPr/>
        </p:nvSpPr>
        <p:spPr>
          <a:xfrm>
            <a:off x="8001000" y="4572000"/>
            <a:ext cx="3427920" cy="1827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 I’m not sure if the LoRa radio will reach all of the way to the house on the dinky built-in antennas.  Fortunately, it only has to get to the pump house.</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1098360" y="2789640"/>
            <a:ext cx="9993600" cy="1323720"/>
          </a:xfrm>
          <a:prstGeom prst="rect">
            <a:avLst/>
          </a:prstGeom>
          <a:noFill/>
          <a:ln w="0">
            <a:noFill/>
          </a:ln>
        </p:spPr>
        <p:txBody>
          <a:bodyPr numCol="1" spcCol="0" lIns="0" rIns="0" tIns="0" bIns="0" anchor="ctr">
            <a:noAutofit/>
          </a:bodyPr>
          <a:p>
            <a:pPr indent="0" algn="ctr">
              <a:lnSpc>
                <a:spcPct val="100000"/>
              </a:lnSpc>
              <a:buNone/>
              <a:tabLst>
                <a:tab algn="l" pos="0"/>
              </a:tabLst>
            </a:pPr>
            <a:r>
              <a:rPr b="0" lang="en-US" sz="3600" spc="-1" strike="noStrike">
                <a:solidFill>
                  <a:srgbClr val="ffffff"/>
                </a:solidFill>
                <a:latin typeface="Calibri"/>
              </a:rPr>
              <a:t>Pulling it all together</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ESP D1 Mini (x2)</a:t>
            </a:r>
            <a:endParaRPr b="0" lang="en-US" sz="3600" spc="-1" strike="noStrike">
              <a:solidFill>
                <a:srgbClr val="ffffff"/>
              </a:solidFill>
              <a:latin typeface="Arial"/>
            </a:endParaRPr>
          </a:p>
        </p:txBody>
      </p:sp>
      <p:pic>
        <p:nvPicPr>
          <p:cNvPr id="504" name="" descr=""/>
          <p:cNvPicPr/>
          <p:nvPr/>
        </p:nvPicPr>
        <p:blipFill>
          <a:blip r:embed="rId1"/>
          <a:stretch/>
        </p:blipFill>
        <p:spPr>
          <a:xfrm>
            <a:off x="3200400" y="2057400"/>
            <a:ext cx="4716720" cy="35985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281520" y="0"/>
            <a:ext cx="10010880" cy="132372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One Hands-On Tech club</a:t>
            </a:r>
            <a:br>
              <a:rPr sz="4400"/>
            </a:br>
            <a:r>
              <a:rPr b="0" lang="en-US" sz="4400" spc="-1" strike="noStrike">
                <a:solidFill>
                  <a:schemeClr val="lt1"/>
                </a:solidFill>
                <a:latin typeface="Arial"/>
              </a:rPr>
              <a:t>Two Groups</a:t>
            </a:r>
            <a:endParaRPr b="0" lang="en-US" sz="4400" spc="-1" strike="noStrike">
              <a:solidFill>
                <a:srgbClr val="ffffff"/>
              </a:solidFill>
              <a:latin typeface="Arial"/>
            </a:endParaRPr>
          </a:p>
        </p:txBody>
      </p:sp>
      <p:grpSp>
        <p:nvGrpSpPr>
          <p:cNvPr id="426" name="Group 26"/>
          <p:cNvGrpSpPr/>
          <p:nvPr/>
        </p:nvGrpSpPr>
        <p:grpSpPr>
          <a:xfrm>
            <a:off x="615600" y="2457000"/>
            <a:ext cx="2219400" cy="4142880"/>
            <a:chOff x="615600" y="2457000"/>
            <a:chExt cx="2219400" cy="4142880"/>
          </a:xfrm>
        </p:grpSpPr>
        <p:grpSp>
          <p:nvGrpSpPr>
            <p:cNvPr id="427" name="Group 15"/>
            <p:cNvGrpSpPr/>
            <p:nvPr/>
          </p:nvGrpSpPr>
          <p:grpSpPr>
            <a:xfrm>
              <a:off x="751680" y="2833920"/>
              <a:ext cx="1733760" cy="2015640"/>
              <a:chOff x="751680" y="2833920"/>
              <a:chExt cx="1733760" cy="2015640"/>
            </a:xfrm>
          </p:grpSpPr>
          <p:pic>
            <p:nvPicPr>
              <p:cNvPr id="428" name="Picture 16" descr=""/>
              <p:cNvPicPr/>
              <p:nvPr/>
            </p:nvPicPr>
            <p:blipFill>
              <a:blip r:embed="rId1"/>
              <a:stretch/>
            </p:blipFill>
            <p:spPr>
              <a:xfrm>
                <a:off x="751680" y="2833920"/>
                <a:ext cx="1733760" cy="2015640"/>
              </a:xfrm>
              <a:prstGeom prst="rect">
                <a:avLst/>
              </a:prstGeom>
              <a:ln w="0">
                <a:noFill/>
              </a:ln>
              <a:effectLst>
                <a:outerShdw algn="ctr" blurRad="50760" dir="5400000" dist="50760" rotWithShape="0" sx="16000" sy="16000">
                  <a:srgbClr val="000000">
                    <a:alpha val="43000"/>
                  </a:srgbClr>
                </a:outerShdw>
              </a:effectLst>
            </p:spPr>
          </p:pic>
          <p:sp>
            <p:nvSpPr>
              <p:cNvPr id="429" name="Oval 5"/>
              <p:cNvSpPr/>
              <p:nvPr/>
            </p:nvSpPr>
            <p:spPr>
              <a:xfrm>
                <a:off x="1165320" y="3486240"/>
                <a:ext cx="1159560" cy="1042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0" name="Picture 22" descr=""/>
              <p:cNvPicPr/>
              <p:nvPr/>
            </p:nvPicPr>
            <p:blipFill>
              <a:blip r:embed="rId2"/>
              <a:stretch/>
            </p:blipFill>
            <p:spPr>
              <a:xfrm>
                <a:off x="1339560" y="3646440"/>
                <a:ext cx="811080" cy="729000"/>
              </a:xfrm>
              <a:prstGeom prst="rect">
                <a:avLst/>
              </a:prstGeom>
              <a:ln w="0">
                <a:noFill/>
              </a:ln>
            </p:spPr>
          </p:pic>
        </p:grpSp>
        <p:sp>
          <p:nvSpPr>
            <p:cNvPr id="431" name="TextBox 19"/>
            <p:cNvSpPr/>
            <p:nvPr/>
          </p:nvSpPr>
          <p:spPr>
            <a:xfrm>
              <a:off x="965520" y="5046840"/>
              <a:ext cx="165924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3D Printing</a:t>
              </a:r>
              <a:endParaRPr b="0" lang="en-US" sz="3200" spc="-1" strike="noStrike">
                <a:solidFill>
                  <a:srgbClr val="ffffff"/>
                </a:solidFill>
                <a:latin typeface="Arial"/>
              </a:endParaRPr>
            </a:p>
          </p:txBody>
        </p:sp>
        <p:sp>
          <p:nvSpPr>
            <p:cNvPr id="432" name="Rectangle 2"/>
            <p:cNvSpPr/>
            <p:nvPr/>
          </p:nvSpPr>
          <p:spPr>
            <a:xfrm>
              <a:off x="615600" y="2457000"/>
              <a:ext cx="2219400" cy="36655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grpSp>
        <p:nvGrpSpPr>
          <p:cNvPr id="433" name="Group 28"/>
          <p:cNvGrpSpPr/>
          <p:nvPr/>
        </p:nvGrpSpPr>
        <p:grpSpPr>
          <a:xfrm>
            <a:off x="9435600" y="2529000"/>
            <a:ext cx="2139120" cy="4092120"/>
            <a:chOff x="9435600" y="2529000"/>
            <a:chExt cx="2139120" cy="4092120"/>
          </a:xfrm>
        </p:grpSpPr>
        <p:grpSp>
          <p:nvGrpSpPr>
            <p:cNvPr id="434" name="Group 54"/>
            <p:cNvGrpSpPr/>
            <p:nvPr/>
          </p:nvGrpSpPr>
          <p:grpSpPr>
            <a:xfrm>
              <a:off x="9588600" y="2844000"/>
              <a:ext cx="1764720" cy="2085120"/>
              <a:chOff x="9588600" y="2844000"/>
              <a:chExt cx="1764720" cy="2085120"/>
            </a:xfrm>
          </p:grpSpPr>
          <p:pic>
            <p:nvPicPr>
              <p:cNvPr id="435" name="Picture 55" descr=""/>
              <p:cNvPicPr/>
              <p:nvPr/>
            </p:nvPicPr>
            <p:blipFill>
              <a:blip r:embed="rId3"/>
              <a:stretch/>
            </p:blipFill>
            <p:spPr>
              <a:xfrm>
                <a:off x="9588600" y="2844000"/>
                <a:ext cx="1764720" cy="2085120"/>
              </a:xfrm>
              <a:prstGeom prst="rect">
                <a:avLst/>
              </a:prstGeom>
              <a:ln w="0">
                <a:noFill/>
              </a:ln>
              <a:effectLst>
                <a:outerShdw algn="ctr" blurRad="50760" dir="5400000" dist="50760" rotWithShape="0" sx="16000" sy="16000">
                  <a:srgbClr val="000000">
                    <a:alpha val="43000"/>
                  </a:srgbClr>
                </a:outerShdw>
              </a:effectLst>
            </p:spPr>
          </p:pic>
          <p:sp>
            <p:nvSpPr>
              <p:cNvPr id="436" name="Oval 17"/>
              <p:cNvSpPr/>
              <p:nvPr/>
            </p:nvSpPr>
            <p:spPr>
              <a:xfrm>
                <a:off x="10009800" y="3519000"/>
                <a:ext cx="1180080" cy="107856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7" name="Picture 57" descr=""/>
              <p:cNvPicPr/>
              <p:nvPr/>
            </p:nvPicPr>
            <p:blipFill>
              <a:blip r:embed="rId4"/>
              <a:stretch/>
            </p:blipFill>
            <p:spPr>
              <a:xfrm>
                <a:off x="10232280" y="3722400"/>
                <a:ext cx="734760" cy="671400"/>
              </a:xfrm>
              <a:prstGeom prst="rect">
                <a:avLst/>
              </a:prstGeom>
              <a:ln w="0">
                <a:noFill/>
              </a:ln>
            </p:spPr>
          </p:pic>
        </p:grpSp>
        <p:sp>
          <p:nvSpPr>
            <p:cNvPr id="438" name="TextBox 21"/>
            <p:cNvSpPr/>
            <p:nvPr/>
          </p:nvSpPr>
          <p:spPr>
            <a:xfrm>
              <a:off x="9548640" y="5068080"/>
              <a:ext cx="201888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Small Computers</a:t>
              </a:r>
              <a:endParaRPr b="0" lang="en-US" sz="3200" spc="-1" strike="noStrike">
                <a:solidFill>
                  <a:srgbClr val="ffffff"/>
                </a:solidFill>
                <a:latin typeface="Arial"/>
              </a:endParaRPr>
            </a:p>
          </p:txBody>
        </p:sp>
        <p:sp>
          <p:nvSpPr>
            <p:cNvPr id="439" name="Rectangle 24"/>
            <p:cNvSpPr/>
            <p:nvPr/>
          </p:nvSpPr>
          <p:spPr>
            <a:xfrm>
              <a:off x="9435600" y="2529000"/>
              <a:ext cx="2139120" cy="35931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sp>
        <p:nvSpPr>
          <p:cNvPr id="440" name="Isosceles Triangle 10"/>
          <p:cNvSpPr/>
          <p:nvPr/>
        </p:nvSpPr>
        <p:spPr>
          <a:xfrm rot="16200000">
            <a:off x="2748240" y="4019760"/>
            <a:ext cx="1965600" cy="61560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sp>
        <p:nvSpPr>
          <p:cNvPr id="441" name="Isosceles Triangle 22"/>
          <p:cNvSpPr/>
          <p:nvPr/>
        </p:nvSpPr>
        <p:spPr>
          <a:xfrm rot="5400000">
            <a:off x="7460280" y="3981960"/>
            <a:ext cx="1965600" cy="61560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pic>
        <p:nvPicPr>
          <p:cNvPr id="442" name="Picture 7" descr=""/>
          <p:cNvPicPr/>
          <p:nvPr/>
        </p:nvPicPr>
        <p:blipFill>
          <a:blip r:embed="rId5"/>
          <a:stretch/>
        </p:blipFill>
        <p:spPr>
          <a:xfrm>
            <a:off x="4506480" y="1960920"/>
            <a:ext cx="3373920" cy="4043880"/>
          </a:xfrm>
          <a:prstGeom prst="rect">
            <a:avLst/>
          </a:prstGeom>
          <a:ln w="0">
            <a:noFill/>
          </a:ln>
          <a:effectLst>
            <a:outerShdw algn="ctr" blurRad="203040" dir="5400000" dist="50760" rotWithShape="0" sx="25000" sy="25000">
              <a:srgbClr val="000000">
                <a:alpha val="83000"/>
              </a:srgbClr>
            </a:outerShdw>
          </a:effectLst>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0.91” OLED Display (x2)</a:t>
            </a:r>
            <a:endParaRPr b="0" lang="en-US" sz="3600" spc="-1" strike="noStrike">
              <a:solidFill>
                <a:srgbClr val="ffffff"/>
              </a:solidFill>
              <a:latin typeface="Arial"/>
            </a:endParaRPr>
          </a:p>
        </p:txBody>
      </p:sp>
      <p:pic>
        <p:nvPicPr>
          <p:cNvPr id="506" name="" descr=""/>
          <p:cNvPicPr/>
          <p:nvPr/>
        </p:nvPicPr>
        <p:blipFill>
          <a:blip r:embed="rId1"/>
          <a:stretch/>
        </p:blipFill>
        <p:spPr>
          <a:xfrm>
            <a:off x="914400" y="2144520"/>
            <a:ext cx="9358560" cy="28832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A Couple Of Solar Cells, a Battery, and a Charge Controller</a:t>
            </a:r>
            <a:endParaRPr b="0" lang="en-US" sz="3600" spc="-1" strike="noStrike">
              <a:solidFill>
                <a:srgbClr val="ffffff"/>
              </a:solidFill>
              <a:latin typeface="Arial"/>
            </a:endParaRPr>
          </a:p>
        </p:txBody>
      </p:sp>
      <p:pic>
        <p:nvPicPr>
          <p:cNvPr id="508" name="" descr=""/>
          <p:cNvPicPr/>
          <p:nvPr/>
        </p:nvPicPr>
        <p:blipFill>
          <a:blip r:embed="rId1"/>
          <a:stretch/>
        </p:blipFill>
        <p:spPr>
          <a:xfrm>
            <a:off x="0" y="1600200"/>
            <a:ext cx="4379760" cy="4783680"/>
          </a:xfrm>
          <a:prstGeom prst="rect">
            <a:avLst/>
          </a:prstGeom>
          <a:ln w="0">
            <a:noFill/>
          </a:ln>
        </p:spPr>
      </p:pic>
      <p:pic>
        <p:nvPicPr>
          <p:cNvPr id="509" name="" descr=""/>
          <p:cNvPicPr/>
          <p:nvPr/>
        </p:nvPicPr>
        <p:blipFill>
          <a:blip r:embed="rId2"/>
          <a:stretch/>
        </p:blipFill>
        <p:spPr>
          <a:xfrm>
            <a:off x="4572000" y="1614600"/>
            <a:ext cx="2513160" cy="4795200"/>
          </a:xfrm>
          <a:prstGeom prst="rect">
            <a:avLst/>
          </a:prstGeom>
          <a:ln w="0">
            <a:noFill/>
          </a:ln>
        </p:spPr>
      </p:pic>
      <p:pic>
        <p:nvPicPr>
          <p:cNvPr id="510" name="" descr=""/>
          <p:cNvPicPr/>
          <p:nvPr/>
        </p:nvPicPr>
        <p:blipFill>
          <a:blip r:embed="rId3"/>
          <a:stretch/>
        </p:blipFill>
        <p:spPr>
          <a:xfrm>
            <a:off x="7279920" y="1600200"/>
            <a:ext cx="4834440" cy="4799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Laser Ranging Module</a:t>
            </a:r>
            <a:endParaRPr b="0" lang="en-US" sz="3600" spc="-1" strike="noStrike">
              <a:solidFill>
                <a:srgbClr val="ffffff"/>
              </a:solidFill>
              <a:latin typeface="Arial"/>
            </a:endParaRPr>
          </a:p>
        </p:txBody>
      </p:sp>
      <p:pic>
        <p:nvPicPr>
          <p:cNvPr id="512" name="" descr=""/>
          <p:cNvPicPr/>
          <p:nvPr/>
        </p:nvPicPr>
        <p:blipFill>
          <a:blip r:embed="rId1"/>
          <a:stretch/>
        </p:blipFill>
        <p:spPr>
          <a:xfrm>
            <a:off x="1371600" y="1828800"/>
            <a:ext cx="1827360" cy="3490560"/>
          </a:xfrm>
          <a:prstGeom prst="rect">
            <a:avLst/>
          </a:prstGeom>
          <a:ln w="0">
            <a:noFill/>
          </a:ln>
        </p:spPr>
      </p:pic>
      <p:sp>
        <p:nvSpPr>
          <p:cNvPr id="513" name=""/>
          <p:cNvSpPr/>
          <p:nvPr/>
        </p:nvSpPr>
        <p:spPr>
          <a:xfrm>
            <a:off x="4114800" y="1828800"/>
            <a:ext cx="6518160" cy="388476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VCC</a:t>
            </a:r>
            <a:r>
              <a:rPr b="0" lang="en-US" sz="2400" spc="-1" strike="noStrike">
                <a:solidFill>
                  <a:srgbClr val="009bdd"/>
                </a:solidFill>
                <a:latin typeface="Arial"/>
              </a:rPr>
              <a:t> </a:t>
            </a:r>
            <a:r>
              <a:rPr b="0" lang="en-US" sz="2800" spc="-1" strike="noStrike">
                <a:solidFill>
                  <a:schemeClr val="lt1"/>
                </a:solidFill>
                <a:latin typeface="Arial"/>
              </a:rPr>
              <a:t>– 2.6v to 5.5v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GND – Ground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SCL – IIC Clock</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SDA – IIC Data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GPIO1 – A general purpose mystery output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XSHUT – Drive this low to hold the device reset (low power)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Sensor/Transmitter</a:t>
            </a:r>
            <a:endParaRPr b="0" lang="en-US" sz="3600" spc="-1" strike="noStrike">
              <a:solidFill>
                <a:srgbClr val="ffffff"/>
              </a:solidFill>
              <a:latin typeface="Arial"/>
            </a:endParaRPr>
          </a:p>
        </p:txBody>
      </p:sp>
      <p:pic>
        <p:nvPicPr>
          <p:cNvPr id="515" name="" descr=""/>
          <p:cNvPicPr/>
          <p:nvPr/>
        </p:nvPicPr>
        <p:blipFill>
          <a:blip r:embed="rId1"/>
          <a:stretch/>
        </p:blipFill>
        <p:spPr>
          <a:xfrm>
            <a:off x="228600" y="1143000"/>
            <a:ext cx="11657520" cy="56134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 </a:t>
            </a:r>
            <a:endParaRPr b="0" lang="en-US" sz="3600" spc="-1" strike="noStrike">
              <a:solidFill>
                <a:srgbClr val="ffffff"/>
              </a:solidFill>
              <a:latin typeface="Arial"/>
            </a:endParaRPr>
          </a:p>
        </p:txBody>
      </p:sp>
      <p:pic>
        <p:nvPicPr>
          <p:cNvPr id="517" name="" descr=""/>
          <p:cNvPicPr/>
          <p:nvPr/>
        </p:nvPicPr>
        <p:blipFill>
          <a:blip r:embed="rId1"/>
          <a:stretch/>
        </p:blipFill>
        <p:spPr>
          <a:xfrm>
            <a:off x="1847160" y="1143000"/>
            <a:ext cx="8895960" cy="5713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a:t>
            </a:r>
            <a:endParaRPr b="0" lang="en-US" sz="3600" spc="-1" strike="noStrike">
              <a:solidFill>
                <a:srgbClr val="ffffff"/>
              </a:solidFill>
              <a:latin typeface="Arial"/>
            </a:endParaRPr>
          </a:p>
        </p:txBody>
      </p:sp>
      <p:pic>
        <p:nvPicPr>
          <p:cNvPr id="519" name="" descr=""/>
          <p:cNvPicPr/>
          <p:nvPr/>
        </p:nvPicPr>
        <p:blipFill>
          <a:blip r:embed="rId1"/>
          <a:stretch/>
        </p:blipFill>
        <p:spPr>
          <a:xfrm>
            <a:off x="892800" y="1326600"/>
            <a:ext cx="10405080" cy="5301720"/>
          </a:xfrm>
          <a:prstGeom prst="rect">
            <a:avLst/>
          </a:prstGeom>
          <a:ln w="0">
            <a:noFill/>
          </a:ln>
        </p:spPr>
      </p:pic>
      <p:sp>
        <p:nvSpPr>
          <p:cNvPr id="520" name=""/>
          <p:cNvSpPr/>
          <p:nvPr/>
        </p:nvSpPr>
        <p:spPr>
          <a:xfrm>
            <a:off x="4306320" y="3725280"/>
            <a:ext cx="1599120" cy="601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287b7a"/>
                </a:solidFill>
                <a:latin typeface="Arial"/>
              </a:rPr>
              <a:t>Microprocessor Power Supply Supervisor</a:t>
            </a:r>
            <a:endParaRPr b="0" lang="en-US" sz="1200" spc="-1" strike="noStrike">
              <a:solidFill>
                <a:srgbClr val="ffffff"/>
              </a:solidFill>
              <a:latin typeface="Arial"/>
            </a:endParaRPr>
          </a:p>
        </p:txBody>
      </p:sp>
      <p:sp>
        <p:nvSpPr>
          <p:cNvPr id="521" name=""/>
          <p:cNvSpPr/>
          <p:nvPr/>
        </p:nvSpPr>
        <p:spPr>
          <a:xfrm>
            <a:off x="4572000" y="5943600"/>
            <a:ext cx="1370520" cy="4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200" spc="-1" strike="noStrike">
                <a:solidFill>
                  <a:srgbClr val="287b7a"/>
                </a:solidFill>
                <a:latin typeface="Arial"/>
              </a:rPr>
              <a:t>LDO Regulator</a:t>
            </a:r>
            <a:endParaRPr b="0" lang="en-US"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205920" y="24120"/>
            <a:ext cx="665064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Sensor/Transmitter</a:t>
            </a:r>
            <a:endParaRPr b="0" lang="en-US" sz="3600" spc="-1" strike="noStrike">
              <a:solidFill>
                <a:srgbClr val="ffffff"/>
              </a:solidFill>
              <a:latin typeface="Arial"/>
            </a:endParaRPr>
          </a:p>
        </p:txBody>
      </p:sp>
      <p:sp>
        <p:nvSpPr>
          <p:cNvPr id="523" name=""/>
          <p:cNvSpPr/>
          <p:nvPr/>
        </p:nvSpPr>
        <p:spPr>
          <a:xfrm>
            <a:off x="1434960" y="1295280"/>
            <a:ext cx="9358560" cy="500328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Sleeps most of the time; wakes every X minutes to check for a package (X is TBD)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All parameters are configurable via the USB serial port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Display can be disabled to save even more power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Each measurement is an average of 5 readings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Only reports after two consecutive measurements that indicate a change of status, or an hour has passed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range of measurements can be set for package presence. If measurement is within the range then a package is present.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with a JSON object via LoRa to the receiver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205920" y="24120"/>
            <a:ext cx="459324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Receiver</a:t>
            </a:r>
            <a:endParaRPr b="0" lang="en-US" sz="3600" spc="-1" strike="noStrike">
              <a:solidFill>
                <a:srgbClr val="ffffff"/>
              </a:solidFill>
              <a:latin typeface="Arial"/>
            </a:endParaRPr>
          </a:p>
        </p:txBody>
      </p:sp>
      <p:pic>
        <p:nvPicPr>
          <p:cNvPr id="525" name="" descr=""/>
          <p:cNvPicPr/>
          <p:nvPr/>
        </p:nvPicPr>
        <p:blipFill>
          <a:blip r:embed="rId1"/>
          <a:stretch/>
        </p:blipFill>
        <p:spPr>
          <a:xfrm>
            <a:off x="1933560" y="1300680"/>
            <a:ext cx="8352360" cy="53276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Receiver</a:t>
            </a:r>
            <a:endParaRPr b="0" lang="en-US" sz="3600" spc="-1" strike="noStrike">
              <a:solidFill>
                <a:srgbClr val="ffffff"/>
              </a:solidFill>
              <a:latin typeface="Arial"/>
            </a:endParaRPr>
          </a:p>
        </p:txBody>
      </p:sp>
      <p:sp>
        <p:nvSpPr>
          <p:cNvPr id="527" name=""/>
          <p:cNvSpPr/>
          <p:nvPr/>
        </p:nvSpPr>
        <p:spPr>
          <a:xfrm>
            <a:off x="1371600" y="2115000"/>
            <a:ext cx="9358560" cy="359892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Does not sleep since it is USB powered.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Listens for incoming JSON-encoded LoRa messages.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Parses the message and sends an MQTT topic for each element.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Configuration can be done via USB or MQTT commands.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MQTT communication is done via WiFi.</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Future Enhancements</a:t>
            </a:r>
            <a:endParaRPr b="0" lang="en-US" sz="4400" spc="-1" strike="noStrike">
              <a:solidFill>
                <a:srgbClr val="ffffff"/>
              </a:solidFill>
              <a:latin typeface="Arial"/>
            </a:endParaRPr>
          </a:p>
        </p:txBody>
      </p:sp>
      <p:sp>
        <p:nvSpPr>
          <p:cNvPr id="529" name=""/>
          <p:cNvSpPr txBox="1"/>
          <p:nvPr/>
        </p:nvSpPr>
        <p:spPr>
          <a:xfrm>
            <a:off x="685800" y="1416960"/>
            <a:ext cx="10515600" cy="4755240"/>
          </a:xfrm>
          <a:prstGeom prst="rect">
            <a:avLst/>
          </a:prstGeom>
          <a:noFill/>
          <a:ln w="0">
            <a:noFill/>
          </a:ln>
        </p:spPr>
        <p:txBody>
          <a:bodyPr lIns="90000" rIns="90000" tIns="45000" bIns="45000" anchor="t">
            <a:noAutofit/>
          </a:bodyPr>
          <a:p>
            <a:pPr marL="216000" indent="-216000">
              <a:buClr>
                <a:srgbClr val="ffffff"/>
              </a:buClr>
              <a:buSzPct val="45000"/>
              <a:buFont typeface="Wingdings" charset="2"/>
              <a:buChar char=""/>
            </a:pPr>
            <a:r>
              <a:rPr b="0" lang="en-US" sz="2400" spc="-1" strike="noStrike">
                <a:solidFill>
                  <a:srgbClr val="ffffff"/>
                </a:solidFill>
                <a:latin typeface="Arial"/>
              </a:rPr>
              <a:t>Better message acknowledgment between LoRa radios</a:t>
            </a:r>
            <a:endParaRPr b="0" lang="en-US" sz="2400" spc="-1" strike="noStrike">
              <a:solidFill>
                <a:srgbClr val="ffffff"/>
              </a:solidFill>
              <a:latin typeface="Arial"/>
            </a:endParaRPr>
          </a:p>
          <a:p>
            <a:pPr marL="216000" indent="-216000">
              <a:buClr>
                <a:srgbClr val="ffffff"/>
              </a:buClr>
              <a:buSzPct val="45000"/>
              <a:buFont typeface="Wingdings" charset="2"/>
              <a:buChar char=""/>
            </a:pPr>
            <a:r>
              <a:rPr b="0" lang="en-US" sz="2400" spc="-1" strike="noStrike">
                <a:solidFill>
                  <a:srgbClr val="ffffff"/>
                </a:solidFill>
                <a:latin typeface="Arial"/>
              </a:rPr>
              <a:t>Ability to change configuration parameters of the sensor/transmitter over MQTT</a:t>
            </a:r>
            <a:endParaRPr b="0" lang="en-US" sz="2400" spc="-1" strike="noStrike">
              <a:solidFill>
                <a:srgbClr val="ffffff"/>
              </a:solidFill>
              <a:latin typeface="Arial"/>
            </a:endParaRPr>
          </a:p>
          <a:p>
            <a:pPr marL="216000" indent="-216000">
              <a:buClr>
                <a:srgbClr val="ffffff"/>
              </a:buClr>
              <a:buSzPct val="45000"/>
              <a:buFont typeface="Wingdings" charset="2"/>
              <a:buChar char=""/>
            </a:pPr>
            <a:r>
              <a:rPr b="0" lang="en-US" sz="2400" spc="-1" strike="noStrike">
                <a:solidFill>
                  <a:srgbClr val="ffffff"/>
                </a:solidFill>
                <a:latin typeface="Arial"/>
              </a:rPr>
              <a:t>Make the LoRa-to-MQTT receiver more generic, so it may be used with other projects unchanged</a:t>
            </a:r>
            <a:endParaRPr b="0" lang="en-US" sz="2400" spc="-1" strike="noStrike">
              <a:solidFill>
                <a:srgbClr val="ffffff"/>
              </a:solidFill>
              <a:latin typeface="Arial"/>
            </a:endParaRPr>
          </a:p>
          <a:p>
            <a:pPr marL="216000" indent="-216000">
              <a:buClr>
                <a:srgbClr val="ffffff"/>
              </a:buClr>
              <a:buSzPct val="45000"/>
              <a:buFont typeface="Wingdings" charset="2"/>
              <a:buChar char=""/>
            </a:pP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205920" y="24120"/>
            <a:ext cx="10732320" cy="132372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New to the club? Welcome!</a:t>
            </a:r>
            <a:endParaRPr b="0" lang="en-US" sz="4400" spc="-1" strike="noStrike">
              <a:solidFill>
                <a:srgbClr val="ffffff"/>
              </a:solidFill>
              <a:latin typeface="Arial"/>
            </a:endParaRPr>
          </a:p>
        </p:txBody>
      </p:sp>
      <p:sp>
        <p:nvSpPr>
          <p:cNvPr id="444" name="PlaceHolder 2"/>
          <p:cNvSpPr>
            <a:spLocks noGrp="1"/>
          </p:cNvSpPr>
          <p:nvPr>
            <p:ph/>
          </p:nvPr>
        </p:nvSpPr>
        <p:spPr>
          <a:xfrm>
            <a:off x="494280" y="1349640"/>
            <a:ext cx="11201760" cy="434952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4000" spc="-1" strike="noStrike">
                <a:solidFill>
                  <a:schemeClr val="accent4"/>
                </a:solidFill>
                <a:latin typeface="Arial"/>
              </a:rPr>
              <a:t>Wondering what H.O.T. is all about?</a:t>
            </a:r>
            <a:endParaRPr b="0" lang="en-US" sz="40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This is a hands-on group, so we may be in the middle of a </a:t>
            </a:r>
            <a:r>
              <a:rPr b="0" i="1" lang="en-US" sz="2800" spc="-1" strike="noStrike" u="sng">
                <a:solidFill>
                  <a:schemeClr val="lt1"/>
                </a:solidFill>
                <a:uFillTx/>
                <a:latin typeface="Arial"/>
              </a:rPr>
              <a:t>series of meetings</a:t>
            </a:r>
            <a:r>
              <a:rPr b="0" i="1" lang="en-US" sz="2800" spc="-1" strike="noStrike">
                <a:solidFill>
                  <a:schemeClr val="lt1"/>
                </a:solidFill>
                <a:latin typeface="Arial"/>
              </a:rPr>
              <a:t> </a:t>
            </a:r>
            <a:r>
              <a:rPr b="0" lang="en-US" sz="2800" spc="-1" strike="noStrike">
                <a:solidFill>
                  <a:schemeClr val="lt1"/>
                </a:solidFill>
                <a:latin typeface="Arial"/>
              </a:rPr>
              <a:t>on our way to building something interesting</a:t>
            </a:r>
            <a:endParaRPr b="0" lang="en-US"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chemeClr val="lt1"/>
                </a:solidFill>
                <a:latin typeface="Arial"/>
              </a:rPr>
              <a:t> </a:t>
            </a: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Go to </a:t>
            </a:r>
            <a:r>
              <a:rPr b="0" lang="en-US" sz="2800" spc="-1" strike="noStrike" u="sng">
                <a:solidFill>
                  <a:schemeClr val="lt1"/>
                </a:solidFill>
                <a:uFillTx/>
                <a:latin typeface="Arial"/>
                <a:hlinkClick r:id="rId1"/>
              </a:rPr>
              <a:t>handsontech.org&gt;New Members</a:t>
            </a:r>
            <a:r>
              <a:rPr b="0" lang="en-US" sz="2800" spc="-1" strike="noStrike">
                <a:solidFill>
                  <a:schemeClr val="lt1"/>
                </a:solidFill>
                <a:latin typeface="Arial"/>
              </a:rPr>
              <a:t> for a specially designed launching point for new members!</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105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Please take the time to look through a few presentations at </a:t>
            </a:r>
            <a:r>
              <a:rPr b="0" lang="en-US" sz="2800" spc="-1" strike="noStrike" u="sng">
                <a:solidFill>
                  <a:schemeClr val="lt1"/>
                </a:solidFill>
                <a:uFillTx/>
                <a:latin typeface="Arial"/>
                <a:hlinkClick r:id="rId2"/>
              </a:rPr>
              <a:t>h</a:t>
            </a:r>
            <a:r>
              <a:rPr b="0" lang="en-US" sz="2800" spc="-1" strike="noStrike" u="sng">
                <a:solidFill>
                  <a:schemeClr val="lt1"/>
                </a:solidFill>
                <a:uFillTx/>
                <a:latin typeface="Arial"/>
                <a:hlinkClick r:id="rId3"/>
              </a:rPr>
              <a:t>andsontech.org&gt;Small Computers </a:t>
            </a:r>
            <a:r>
              <a:rPr b="0" lang="en-US" sz="2800" spc="-1" strike="noStrike">
                <a:solidFill>
                  <a:schemeClr val="lt1"/>
                </a:solidFill>
                <a:latin typeface="Arial"/>
              </a:rPr>
              <a:t>or </a:t>
            </a:r>
            <a:r>
              <a:rPr b="0" lang="en-US" sz="2800" spc="-1" strike="noStrike" u="sng">
                <a:solidFill>
                  <a:schemeClr val="lt1"/>
                </a:solidFill>
                <a:uFillTx/>
                <a:latin typeface="Arial"/>
                <a:hlinkClick r:id="rId4"/>
              </a:rPr>
              <a:t>handsontech.org&gt;3D Printing</a:t>
            </a:r>
            <a:r>
              <a:rPr b="0" lang="en-US" sz="2800" spc="-1" strike="noStrike">
                <a:solidFill>
                  <a:schemeClr val="lt1"/>
                </a:solidFill>
                <a:latin typeface="Arial"/>
              </a:rPr>
              <a:t>.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Presentations are always available online after our meetings for reference and as self-paced projects</a:t>
            </a:r>
            <a:endParaRPr b="0" lang="en-US" sz="24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205920" y="24120"/>
            <a:ext cx="436464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Hardware Sources</a:t>
            </a:r>
            <a:endParaRPr b="0" lang="en-US" sz="3600" spc="-1" strike="noStrike">
              <a:solidFill>
                <a:srgbClr val="ffffff"/>
              </a:solidFill>
              <a:latin typeface="Arial"/>
            </a:endParaRPr>
          </a:p>
        </p:txBody>
      </p:sp>
      <p:sp>
        <p:nvSpPr>
          <p:cNvPr id="531" name=""/>
          <p:cNvSpPr/>
          <p:nvPr/>
        </p:nvSpPr>
        <p:spPr>
          <a:xfrm>
            <a:off x="914400" y="1600200"/>
            <a:ext cx="9751320" cy="517968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 pcs VL53L0X Laser Distance Module ($6.99)</a:t>
            </a:r>
            <a:br>
              <a:rPr sz="2800"/>
            </a:br>
            <a:r>
              <a:rPr b="0" lang="en-US" sz="2800" spc="-1" strike="noStrike" u="sng">
                <a:solidFill>
                  <a:srgbClr val="fee599"/>
                </a:solidFill>
                <a:uFillTx/>
                <a:latin typeface="Arial"/>
                <a:hlinkClick r:id="rId1"/>
              </a:rPr>
              <a:t>https://www.amazon.com/dp/B0CQ28Q3KC</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RYLR998 868/915 MHz Lora Module ($12.60)</a:t>
            </a:r>
            <a:br>
              <a:rPr sz="2800"/>
            </a:br>
            <a:r>
              <a:rPr b="0" lang="en-US" sz="2800" spc="-1" strike="noStrike" u="sng">
                <a:solidFill>
                  <a:srgbClr val="fee599"/>
                </a:solidFill>
                <a:uFillTx/>
                <a:latin typeface="Arial"/>
                <a:hlinkClick r:id="rId2"/>
              </a:rPr>
              <a:t>https://www.amazon.com/dp/B099RM1XMG</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5 pcs ESP8266 Mini D1 Module ($13.99)</a:t>
            </a:r>
            <a:br>
              <a:rPr sz="2800"/>
            </a:br>
            <a:r>
              <a:rPr b="0" lang="en-US" sz="2800" spc="-1" strike="noStrike" u="sng">
                <a:solidFill>
                  <a:srgbClr val="fee599"/>
                </a:solidFill>
                <a:uFillTx/>
                <a:latin typeface="Arial"/>
                <a:hlinkClick r:id="rId3"/>
              </a:rPr>
              <a:t>https://www.amazon.com/gp/product/B081PX9YFV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2 PCS 0.91'' IIC OLED Display Module ($5.99)</a:t>
            </a:r>
            <a:br>
              <a:rPr sz="2800"/>
            </a:br>
            <a:r>
              <a:rPr b="0" lang="en-US" sz="2800" spc="-1" strike="noStrike" u="sng">
                <a:solidFill>
                  <a:srgbClr val="fee599"/>
                </a:solidFill>
                <a:uFillTx/>
                <a:latin typeface="Arial"/>
                <a:hlinkClick r:id="rId4"/>
              </a:rPr>
              <a:t>https://www.amazon.com/gp/product/B07FMDB6TR/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3pcs TP4056 18650 Lithium Battery Charger ($5.99)</a:t>
            </a:r>
            <a:br>
              <a:rPr sz="2800"/>
            </a:br>
            <a:r>
              <a:rPr b="0" lang="en-US" sz="2800" spc="-1" strike="noStrike">
                <a:solidFill>
                  <a:srgbClr val="ffffff"/>
                </a:solidFill>
                <a:latin typeface="Arial"/>
              </a:rPr>
              <a:t>https://www.amazon.com/dp/B07PKND8KG</a:t>
            </a:r>
            <a:endParaRPr b="0" lang="en-US" sz="2800" spc="-1" strike="noStrike">
              <a:solidFill>
                <a:srgbClr val="ffffff"/>
              </a:solidFill>
              <a:latin typeface="Arial"/>
            </a:endParaRPr>
          </a:p>
          <a:p>
            <a:pPr>
              <a:lnSpc>
                <a:spcPct val="90000"/>
              </a:lnSpc>
              <a:spcBef>
                <a:spcPts val="1417"/>
              </a:spcBef>
            </a:pPr>
            <a:br>
              <a:rPr sz="2800"/>
            </a:b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205920" y="24120"/>
            <a:ext cx="436464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Other Resources</a:t>
            </a:r>
            <a:endParaRPr b="0" lang="en-US" sz="3600" spc="-1" strike="noStrike">
              <a:solidFill>
                <a:srgbClr val="ffffff"/>
              </a:solidFill>
              <a:latin typeface="Arial"/>
            </a:endParaRPr>
          </a:p>
        </p:txBody>
      </p:sp>
      <p:sp>
        <p:nvSpPr>
          <p:cNvPr id="533" name=""/>
          <p:cNvSpPr/>
          <p:nvPr/>
        </p:nvSpPr>
        <p:spPr>
          <a:xfrm>
            <a:off x="685800" y="1828800"/>
            <a:ext cx="10971360" cy="39524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Reyax RYLR998 AT Command User Guide: </a:t>
            </a:r>
            <a:br>
              <a:rPr sz="2400"/>
            </a:br>
            <a:r>
              <a:rPr b="0" lang="en-US" sz="2400" spc="-1" strike="noStrike" u="sng">
                <a:solidFill>
                  <a:schemeClr val="lt1"/>
                </a:solidFill>
                <a:uFillTx/>
                <a:latin typeface="Arial"/>
                <a:hlinkClick r:id="rId1"/>
              </a:rPr>
              <a:t>https://manuals.plus/reyax-technology/rylr998-lora-at-command-guide-manual</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VL53L0X Time-Of-Flight Ranging Sensor Data Sheet</a:t>
            </a:r>
            <a:br>
              <a:rPr sz="2400"/>
            </a:br>
            <a:r>
              <a:rPr b="0" lang="en-US" sz="2400" spc="-1" strike="noStrike" u="sng">
                <a:solidFill>
                  <a:schemeClr val="lt1"/>
                </a:solidFill>
                <a:uFillTx/>
                <a:latin typeface="Arial"/>
                <a:hlinkClick r:id="rId2"/>
              </a:rPr>
              <a:t>https://www.st.com/resource/en/datasheet/vl53l0x.pdf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SSD1306 OLED Display Driver Data Sheet</a:t>
            </a:r>
            <a:br>
              <a:rPr sz="2400"/>
            </a:br>
            <a:r>
              <a:rPr b="0" lang="en-US" sz="2400" spc="-1" strike="noStrike" u="sng">
                <a:solidFill>
                  <a:schemeClr val="lt1"/>
                </a:solidFill>
                <a:uFillTx/>
                <a:latin typeface="Arial"/>
                <a:hlinkClick r:id="rId3"/>
              </a:rPr>
              <a:t>https://cdn-shop.adafruit.com/datasheets/SSD1306.pdf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TP4056 Lithium Ion Battery Management Board Information</a:t>
            </a:r>
            <a:br>
              <a:rPr sz="2400"/>
            </a:br>
            <a:r>
              <a:rPr b="0" lang="en-US" sz="2400" spc="-1" strike="noStrike" u="sng">
                <a:solidFill>
                  <a:schemeClr val="lt1"/>
                </a:solidFill>
                <a:uFillTx/>
                <a:latin typeface="Arial"/>
                <a:hlinkClick r:id="rId4"/>
              </a:rPr>
              <a:t>https://dlnmh9ip6v2uc.cloudfront.net/datasheets/Prototyping/TP4056.pdf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Complete Project Including STLs, Board Designs, and Code</a:t>
            </a:r>
            <a:br>
              <a:rPr sz="2400"/>
            </a:br>
            <a:r>
              <a:rPr b="0" lang="en-US" sz="2400" spc="-1" strike="noStrike" u="sng">
                <a:solidFill>
                  <a:schemeClr val="lt1"/>
                </a:solidFill>
                <a:uFillTx/>
                <a:latin typeface="Arial"/>
                <a:hlinkClick r:id="rId5"/>
              </a:rPr>
              <a:t>https://github.com/buteomont/Delivery-Box-Reporter-LoRa</a:t>
            </a:r>
            <a:br>
              <a:rPr sz="2400"/>
            </a:br>
            <a:r>
              <a:rPr b="0" lang="en-US" sz="2400" spc="-1" strike="noStrike">
                <a:solidFill>
                  <a:schemeClr val="lt1"/>
                </a:solidFill>
                <a:latin typeface="Arial"/>
              </a:rPr>
              <a:t> </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34920" y="0"/>
            <a:ext cx="11102760" cy="132372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Club communications are via Email &amp; Web !</a:t>
            </a:r>
            <a:endParaRPr b="0" lang="en-US" sz="4400" spc="-1" strike="noStrike">
              <a:solidFill>
                <a:srgbClr val="ffffff"/>
              </a:solidFill>
              <a:latin typeface="Arial"/>
            </a:endParaRPr>
          </a:p>
        </p:txBody>
      </p:sp>
      <p:sp>
        <p:nvSpPr>
          <p:cNvPr id="446" name="PlaceHolder 2"/>
          <p:cNvSpPr>
            <a:spLocks noGrp="1"/>
          </p:cNvSpPr>
          <p:nvPr>
            <p:ph/>
          </p:nvPr>
        </p:nvSpPr>
        <p:spPr>
          <a:xfrm>
            <a:off x="345960" y="1465560"/>
            <a:ext cx="11102760" cy="477936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To join our email list(s), fill membership form at </a:t>
            </a:r>
            <a:r>
              <a:rPr b="0" lang="en-US" sz="3200" spc="-1" strike="noStrike" u="sng">
                <a:solidFill>
                  <a:schemeClr val="lt1"/>
                </a:solidFill>
                <a:uFillTx/>
                <a:latin typeface="Arial"/>
                <a:hlinkClick r:id="rId1"/>
              </a:rPr>
              <a:t>handsontech.org&gt;New Members</a:t>
            </a:r>
            <a:endParaRPr b="0" lang="en-US" sz="32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When asked for your email address, use a gmail email address if possible (we use google forums &amp; they are picky)</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be added automatically to our Hands-On Tech (H.O.T.) overall email list</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also be added to the Small Computers and/or 3D Printing mailing lists and forums if you expressed interest in the membership form.</a:t>
            </a: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Meeting calendar is at </a:t>
            </a:r>
            <a:r>
              <a:rPr b="0" lang="en-US" sz="3200" spc="-1" strike="noStrike" u="sng">
                <a:solidFill>
                  <a:schemeClr val="lt1"/>
                </a:solidFill>
                <a:uFillTx/>
                <a:latin typeface="Arial"/>
                <a:hlinkClick r:id="rId2"/>
              </a:rPr>
              <a:t>handsontech.org</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ubTitle"/>
          </p:nvPr>
        </p:nvSpPr>
        <p:spPr>
          <a:xfrm>
            <a:off x="1098360" y="290520"/>
            <a:ext cx="9993600" cy="6142680"/>
          </a:xfrm>
          <a:prstGeom prst="rect">
            <a:avLst/>
          </a:prstGeom>
          <a:noFill/>
          <a:ln w="0">
            <a:noFill/>
          </a:ln>
        </p:spPr>
        <p:txBody>
          <a:bodyPr numCol="1" spcCol="0" lIns="0" rIns="0" tIns="0" bIns="0" anchor="ctr">
            <a:noAutofit/>
          </a:bodyPr>
          <a:p>
            <a:pPr algn="ctr">
              <a:lnSpc>
                <a:spcPct val="100000"/>
              </a:lnSpc>
            </a:pPr>
            <a:r>
              <a:rPr b="0" lang="en-US" sz="4200" spc="-1" strike="noStrike">
                <a:solidFill>
                  <a:srgbClr val="ffffff"/>
                </a:solidFill>
                <a:latin typeface="Arial"/>
              </a:rPr>
              <a:t>Remote Sensing</a:t>
            </a:r>
            <a:endParaRPr b="0" lang="en-US" sz="42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a:p>
            <a:pPr algn="ctr">
              <a:lnSpc>
                <a:spcPct val="100000"/>
              </a:lnSpc>
            </a:pPr>
            <a:r>
              <a:rPr b="0" lang="en-US" sz="2600" spc="-1" strike="noStrike">
                <a:solidFill>
                  <a:srgbClr val="ffffff"/>
                </a:solidFill>
                <a:latin typeface="Arial"/>
              </a:rPr>
              <a:t>Solving Two Problems: Detection and Range</a:t>
            </a:r>
            <a:endParaRPr b="0" lang="en-US" sz="26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p:txBody>
      </p:sp>
      <p:sp>
        <p:nvSpPr>
          <p:cNvPr id="448" name=""/>
          <p:cNvSpPr/>
          <p:nvPr/>
        </p:nvSpPr>
        <p:spPr>
          <a:xfrm>
            <a:off x="9601200" y="6434640"/>
            <a:ext cx="2309760" cy="289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Feb 25, 2025 David Powell</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
          <p:cNvSpPr/>
          <p:nvPr/>
        </p:nvSpPr>
        <p:spPr>
          <a:xfrm>
            <a:off x="205920" y="24480"/>
            <a:ext cx="9993600" cy="1323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a:solidFill>
                  <a:schemeClr val="lt1"/>
                </a:solidFill>
                <a:latin typeface="Calibri"/>
              </a:rPr>
              <a:t>The Setup:</a:t>
            </a:r>
            <a:endParaRPr b="0" lang="en-US" sz="3600" spc="-1" strike="noStrike">
              <a:solidFill>
                <a:srgbClr val="ffffff"/>
              </a:solidFill>
              <a:latin typeface="Arial"/>
            </a:endParaRPr>
          </a:p>
        </p:txBody>
      </p:sp>
      <p:pic>
        <p:nvPicPr>
          <p:cNvPr id="450" name="" descr=""/>
          <p:cNvPicPr/>
          <p:nvPr/>
        </p:nvPicPr>
        <p:blipFill>
          <a:blip r:embed="rId1"/>
          <a:stretch/>
        </p:blipFill>
        <p:spPr>
          <a:xfrm>
            <a:off x="1955520" y="1343520"/>
            <a:ext cx="6958440" cy="3912840"/>
          </a:xfrm>
          <a:prstGeom prst="rect">
            <a:avLst/>
          </a:prstGeom>
          <a:ln w="0">
            <a:noFill/>
          </a:ln>
        </p:spPr>
      </p:pic>
      <p:sp>
        <p:nvSpPr>
          <p:cNvPr id="451" name="PlaceHolder 1"/>
          <p:cNvSpPr>
            <a:spLocks noGrp="1"/>
          </p:cNvSpPr>
          <p:nvPr>
            <p:ph/>
          </p:nvPr>
        </p:nvSpPr>
        <p:spPr>
          <a:xfrm>
            <a:off x="2057400" y="5371920"/>
            <a:ext cx="6856560" cy="1374480"/>
          </a:xfrm>
          <a:prstGeom prst="rect">
            <a:avLst/>
          </a:prstGeom>
          <a:noFill/>
          <a:ln w="0">
            <a:noFill/>
          </a:ln>
        </p:spPr>
        <p:txBody>
          <a:bodyPr numCol="1" spcCol="0" lIns="0" rIns="0" tIns="0" bIns="0" anchor="t">
            <a:normAutofit fontScale="71666" lnSpcReduction="10000"/>
          </a:bodyPr>
          <a:p>
            <a:pPr indent="0">
              <a:lnSpc>
                <a:spcPct val="100000"/>
              </a:lnSpc>
              <a:buNone/>
              <a:tabLst>
                <a:tab algn="l" pos="0"/>
              </a:tabLst>
            </a:pPr>
            <a:r>
              <a:rPr b="0" lang="en-US" sz="2800" spc="-1" strike="noStrike">
                <a:solidFill>
                  <a:schemeClr val="lt1"/>
                </a:solidFill>
                <a:latin typeface="Arial"/>
              </a:rPr>
              <a:t>The street is at the bottom of the photo. The driveway comes off the street and winds back and forth up the side of the hill to the house, which is out of the picture at the top right. The brown line going up the hill is where we installed a new water line recently.</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
          <p:cNvSpPr/>
          <p:nvPr/>
        </p:nvSpPr>
        <p:spPr>
          <a:xfrm>
            <a:off x="360000" y="180000"/>
            <a:ext cx="9358560" cy="9615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The Problems:</a:t>
            </a:r>
            <a:endParaRPr b="0" lang="en-US" sz="3600" spc="-1" strike="noStrike">
              <a:solidFill>
                <a:srgbClr val="ffffff"/>
              </a:solidFill>
              <a:latin typeface="Arial"/>
            </a:endParaRPr>
          </a:p>
        </p:txBody>
      </p:sp>
      <p:sp>
        <p:nvSpPr>
          <p:cNvPr id="453" name=""/>
          <p:cNvSpPr/>
          <p:nvPr/>
        </p:nvSpPr>
        <p:spPr>
          <a:xfrm>
            <a:off x="698400" y="1600200"/>
            <a:ext cx="10730160" cy="434196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Delivery drivers don’t like coming up the driveway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Packages need to be delivered safely and securely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The delivery of a package should be announced at the house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It’s too far to run a wire or use WiFi. No cellular service either!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
          <p:cNvSpPr/>
          <p:nvPr/>
        </p:nvSpPr>
        <p:spPr>
          <a:xfrm>
            <a:off x="360000" y="107280"/>
            <a:ext cx="9358560" cy="103428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What is needed:</a:t>
            </a:r>
            <a:endParaRPr b="0" lang="en-US" sz="3600" spc="-1" strike="noStrike">
              <a:solidFill>
                <a:srgbClr val="ffffff"/>
              </a:solidFill>
              <a:latin typeface="Arial"/>
            </a:endParaRPr>
          </a:p>
        </p:txBody>
      </p:sp>
      <p:sp>
        <p:nvSpPr>
          <p:cNvPr id="455" name=""/>
          <p:cNvSpPr/>
          <p:nvPr/>
        </p:nvSpPr>
        <p:spPr>
          <a:xfrm>
            <a:off x="685800" y="2057400"/>
            <a:ext cx="10285560" cy="359856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delivery box where delivery drivers can put packages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detect when a package is delivered or removed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communicate that information to Home Assistant without cellular or wifi connectivity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power source that doesn’t require any attention</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title"/>
          </p:nvPr>
        </p:nvSpPr>
        <p:spPr>
          <a:xfrm>
            <a:off x="205920" y="24120"/>
            <a:ext cx="9993600" cy="132372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The Delivery Box</a:t>
            </a:r>
            <a:endParaRPr b="0" lang="en-US" sz="3600" spc="-1" strike="noStrike">
              <a:solidFill>
                <a:srgbClr val="ffffff"/>
              </a:solidFill>
              <a:latin typeface="Arial"/>
            </a:endParaRPr>
          </a:p>
        </p:txBody>
      </p:sp>
      <p:sp>
        <p:nvSpPr>
          <p:cNvPr id="457" name=""/>
          <p:cNvSpPr/>
          <p:nvPr/>
        </p:nvSpPr>
        <p:spPr>
          <a:xfrm>
            <a:off x="2514600" y="5943600"/>
            <a:ext cx="6627960" cy="713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ffffff"/>
                </a:solidFill>
                <a:latin typeface="Arial"/>
              </a:rPr>
              <a:t>The delivery box is a plastic deck box that hides behind some trees at the bottom of the driveway.</a:t>
            </a:r>
            <a:endParaRPr b="0" lang="en-US" sz="2200" spc="-1" strike="noStrike">
              <a:solidFill>
                <a:srgbClr val="ffffff"/>
              </a:solidFill>
              <a:latin typeface="Arial"/>
            </a:endParaRPr>
          </a:p>
        </p:txBody>
      </p:sp>
      <p:pic>
        <p:nvPicPr>
          <p:cNvPr id="458" name="" descr=""/>
          <p:cNvPicPr/>
          <p:nvPr/>
        </p:nvPicPr>
        <p:blipFill>
          <a:blip r:embed="rId1"/>
          <a:stretch/>
        </p:blipFill>
        <p:spPr>
          <a:xfrm>
            <a:off x="2743200" y="1349280"/>
            <a:ext cx="5942160" cy="4456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45117</TotalTime>
  <Application>LibreOffice/24.2.7.2$Linux_X86_64 LibreOffice_project/420$Build-2</Application>
  <AppVersion>15.0000</AppVersion>
  <Words>508</Words>
  <Paragraphs>43</Paragraphs>
  <Company>Zebra Technologies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2017-10-23T13:22:08Z</dcterms:created>
  <dc:creator>Yangmin Shen</dc:creator>
  <dc:description/>
  <dc:language>en-US</dc:language>
  <cp:lastModifiedBy/>
  <cp:lastPrinted>2018-05-24T16:30:16Z</cp:lastPrinted>
  <dcterms:modified xsi:type="dcterms:W3CDTF">2025-02-25T11:09:01Z</dcterms:modified>
  <cp:revision>1186</cp:revision>
  <dc:subject/>
  <dc:title>Arduino IDE and IoT Button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Widescreen</vt:lpwstr>
  </property>
  <property fmtid="{D5CDD505-2E9C-101B-9397-08002B2CF9AE}" pid="4" name="Slides">
    <vt:i4>7</vt:i4>
  </property>
</Properties>
</file>